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9" r:id="rId3"/>
    <p:sldId id="260" r:id="rId4"/>
    <p:sldId id="257" r:id="rId5"/>
    <p:sldId id="261" r:id="rId6"/>
    <p:sldId id="266" r:id="rId7"/>
    <p:sldId id="263" r:id="rId8"/>
    <p:sldId id="265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29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df68e1e61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df68e1e61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0f6da9077_2_2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0f6da9077_2_2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0f6da9077_2_1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e0f6da9077_2_1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f68e1e616_0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df68e1e616_0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c030a65e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c030a65e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0f6da9077_2_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0f6da9077_2_1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9696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3">
  <p:cSld name="Title 3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-28092" y="-8023"/>
            <a:ext cx="9200183" cy="5159546"/>
          </a:xfrm>
          <a:prstGeom prst="rect">
            <a:avLst/>
          </a:prstGeom>
          <a:solidFill>
            <a:srgbClr val="EA5B2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1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" name="Google Shape;38;p7"/>
          <p:cNvSpPr/>
          <p:nvPr/>
        </p:nvSpPr>
        <p:spPr>
          <a:xfrm>
            <a:off x="1268350" y="19520"/>
            <a:ext cx="6607301" cy="511398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457" y="0"/>
                </a:moveTo>
                <a:lnTo>
                  <a:pt x="8249" y="69"/>
                </a:lnTo>
                <a:lnTo>
                  <a:pt x="8175" y="309"/>
                </a:lnTo>
                <a:lnTo>
                  <a:pt x="7968" y="281"/>
                </a:lnTo>
                <a:lnTo>
                  <a:pt x="7776" y="646"/>
                </a:lnTo>
                <a:lnTo>
                  <a:pt x="7766" y="887"/>
                </a:lnTo>
                <a:lnTo>
                  <a:pt x="7904" y="1183"/>
                </a:lnTo>
                <a:lnTo>
                  <a:pt x="7782" y="1011"/>
                </a:lnTo>
                <a:lnTo>
                  <a:pt x="7703" y="962"/>
                </a:lnTo>
                <a:lnTo>
                  <a:pt x="7563" y="756"/>
                </a:lnTo>
                <a:lnTo>
                  <a:pt x="7410" y="1059"/>
                </a:lnTo>
                <a:lnTo>
                  <a:pt x="7345" y="887"/>
                </a:lnTo>
                <a:lnTo>
                  <a:pt x="7164" y="893"/>
                </a:lnTo>
                <a:lnTo>
                  <a:pt x="6984" y="984"/>
                </a:lnTo>
                <a:lnTo>
                  <a:pt x="6845" y="1121"/>
                </a:lnTo>
                <a:lnTo>
                  <a:pt x="6871" y="1355"/>
                </a:lnTo>
                <a:lnTo>
                  <a:pt x="6787" y="1409"/>
                </a:lnTo>
                <a:lnTo>
                  <a:pt x="6586" y="1740"/>
                </a:lnTo>
                <a:lnTo>
                  <a:pt x="6532" y="1918"/>
                </a:lnTo>
                <a:lnTo>
                  <a:pt x="6692" y="2068"/>
                </a:lnTo>
                <a:lnTo>
                  <a:pt x="6670" y="2221"/>
                </a:lnTo>
                <a:lnTo>
                  <a:pt x="6458" y="2412"/>
                </a:lnTo>
                <a:lnTo>
                  <a:pt x="6233" y="2599"/>
                </a:lnTo>
                <a:lnTo>
                  <a:pt x="6223" y="2742"/>
                </a:lnTo>
                <a:lnTo>
                  <a:pt x="6356" y="2893"/>
                </a:lnTo>
                <a:lnTo>
                  <a:pt x="6605" y="2983"/>
                </a:lnTo>
                <a:lnTo>
                  <a:pt x="6489" y="2996"/>
                </a:lnTo>
                <a:lnTo>
                  <a:pt x="6335" y="3107"/>
                </a:lnTo>
                <a:lnTo>
                  <a:pt x="6436" y="3314"/>
                </a:lnTo>
                <a:lnTo>
                  <a:pt x="6506" y="3417"/>
                </a:lnTo>
                <a:lnTo>
                  <a:pt x="6649" y="3389"/>
                </a:lnTo>
                <a:lnTo>
                  <a:pt x="6803" y="3374"/>
                </a:lnTo>
                <a:lnTo>
                  <a:pt x="6925" y="3402"/>
                </a:lnTo>
                <a:lnTo>
                  <a:pt x="7084" y="3580"/>
                </a:lnTo>
                <a:lnTo>
                  <a:pt x="7084" y="3705"/>
                </a:lnTo>
                <a:lnTo>
                  <a:pt x="7159" y="3814"/>
                </a:lnTo>
                <a:lnTo>
                  <a:pt x="7229" y="4110"/>
                </a:lnTo>
                <a:lnTo>
                  <a:pt x="7277" y="4289"/>
                </a:lnTo>
                <a:lnTo>
                  <a:pt x="7309" y="4385"/>
                </a:lnTo>
                <a:lnTo>
                  <a:pt x="7244" y="4611"/>
                </a:lnTo>
                <a:lnTo>
                  <a:pt x="7292" y="4673"/>
                </a:lnTo>
                <a:lnTo>
                  <a:pt x="7350" y="4639"/>
                </a:lnTo>
                <a:lnTo>
                  <a:pt x="7403" y="4722"/>
                </a:lnTo>
                <a:lnTo>
                  <a:pt x="7505" y="4866"/>
                </a:lnTo>
                <a:lnTo>
                  <a:pt x="7383" y="4804"/>
                </a:lnTo>
                <a:lnTo>
                  <a:pt x="7330" y="4810"/>
                </a:lnTo>
                <a:lnTo>
                  <a:pt x="7309" y="4929"/>
                </a:lnTo>
                <a:lnTo>
                  <a:pt x="7314" y="5079"/>
                </a:lnTo>
                <a:lnTo>
                  <a:pt x="7383" y="5148"/>
                </a:lnTo>
                <a:lnTo>
                  <a:pt x="7437" y="5120"/>
                </a:lnTo>
                <a:lnTo>
                  <a:pt x="7468" y="5085"/>
                </a:lnTo>
                <a:lnTo>
                  <a:pt x="7536" y="5010"/>
                </a:lnTo>
                <a:lnTo>
                  <a:pt x="7521" y="5176"/>
                </a:lnTo>
                <a:lnTo>
                  <a:pt x="7500" y="5264"/>
                </a:lnTo>
                <a:lnTo>
                  <a:pt x="7410" y="5341"/>
                </a:lnTo>
                <a:lnTo>
                  <a:pt x="7357" y="5573"/>
                </a:lnTo>
                <a:lnTo>
                  <a:pt x="7393" y="5642"/>
                </a:lnTo>
                <a:lnTo>
                  <a:pt x="7372" y="5779"/>
                </a:lnTo>
                <a:lnTo>
                  <a:pt x="7452" y="5951"/>
                </a:lnTo>
                <a:lnTo>
                  <a:pt x="7463" y="6110"/>
                </a:lnTo>
                <a:lnTo>
                  <a:pt x="7490" y="6219"/>
                </a:lnTo>
                <a:lnTo>
                  <a:pt x="7590" y="6425"/>
                </a:lnTo>
                <a:lnTo>
                  <a:pt x="7633" y="6584"/>
                </a:lnTo>
                <a:lnTo>
                  <a:pt x="7686" y="6666"/>
                </a:lnTo>
                <a:lnTo>
                  <a:pt x="7802" y="6672"/>
                </a:lnTo>
                <a:lnTo>
                  <a:pt x="7889" y="6797"/>
                </a:lnTo>
                <a:lnTo>
                  <a:pt x="7973" y="6784"/>
                </a:lnTo>
                <a:lnTo>
                  <a:pt x="8000" y="6638"/>
                </a:lnTo>
                <a:lnTo>
                  <a:pt x="8027" y="6509"/>
                </a:lnTo>
                <a:lnTo>
                  <a:pt x="8005" y="6378"/>
                </a:lnTo>
                <a:lnTo>
                  <a:pt x="8101" y="6247"/>
                </a:lnTo>
                <a:lnTo>
                  <a:pt x="8128" y="6138"/>
                </a:lnTo>
                <a:lnTo>
                  <a:pt x="8133" y="6013"/>
                </a:lnTo>
                <a:lnTo>
                  <a:pt x="8181" y="5904"/>
                </a:lnTo>
                <a:lnTo>
                  <a:pt x="8266" y="5856"/>
                </a:lnTo>
                <a:lnTo>
                  <a:pt x="8341" y="5813"/>
                </a:lnTo>
                <a:lnTo>
                  <a:pt x="8382" y="5807"/>
                </a:lnTo>
                <a:lnTo>
                  <a:pt x="8505" y="5676"/>
                </a:lnTo>
                <a:lnTo>
                  <a:pt x="8590" y="5470"/>
                </a:lnTo>
                <a:lnTo>
                  <a:pt x="8648" y="5388"/>
                </a:lnTo>
                <a:lnTo>
                  <a:pt x="8713" y="5388"/>
                </a:lnTo>
                <a:lnTo>
                  <a:pt x="8883" y="5319"/>
                </a:lnTo>
                <a:lnTo>
                  <a:pt x="9042" y="5154"/>
                </a:lnTo>
                <a:lnTo>
                  <a:pt x="9202" y="4969"/>
                </a:lnTo>
                <a:lnTo>
                  <a:pt x="9117" y="4954"/>
                </a:lnTo>
                <a:lnTo>
                  <a:pt x="8967" y="4941"/>
                </a:lnTo>
                <a:lnTo>
                  <a:pt x="9032" y="4826"/>
                </a:lnTo>
                <a:lnTo>
                  <a:pt x="9016" y="4667"/>
                </a:lnTo>
                <a:lnTo>
                  <a:pt x="9085" y="4804"/>
                </a:lnTo>
                <a:lnTo>
                  <a:pt x="9132" y="4886"/>
                </a:lnTo>
                <a:lnTo>
                  <a:pt x="9233" y="4845"/>
                </a:lnTo>
                <a:lnTo>
                  <a:pt x="9212" y="4660"/>
                </a:lnTo>
                <a:lnTo>
                  <a:pt x="9139" y="4508"/>
                </a:lnTo>
                <a:lnTo>
                  <a:pt x="9059" y="4448"/>
                </a:lnTo>
                <a:lnTo>
                  <a:pt x="9085" y="4385"/>
                </a:lnTo>
                <a:lnTo>
                  <a:pt x="9202" y="4488"/>
                </a:lnTo>
                <a:lnTo>
                  <a:pt x="9202" y="4379"/>
                </a:lnTo>
                <a:lnTo>
                  <a:pt x="9127" y="4198"/>
                </a:lnTo>
                <a:lnTo>
                  <a:pt x="9212" y="4198"/>
                </a:lnTo>
                <a:lnTo>
                  <a:pt x="9292" y="4158"/>
                </a:lnTo>
                <a:lnTo>
                  <a:pt x="9313" y="4061"/>
                </a:lnTo>
                <a:lnTo>
                  <a:pt x="9245" y="3951"/>
                </a:lnTo>
                <a:lnTo>
                  <a:pt x="9371" y="3932"/>
                </a:lnTo>
                <a:lnTo>
                  <a:pt x="9298" y="3683"/>
                </a:lnTo>
                <a:lnTo>
                  <a:pt x="9361" y="3664"/>
                </a:lnTo>
                <a:lnTo>
                  <a:pt x="9345" y="3402"/>
                </a:lnTo>
                <a:lnTo>
                  <a:pt x="9238" y="3230"/>
                </a:lnTo>
                <a:lnTo>
                  <a:pt x="9335" y="3127"/>
                </a:lnTo>
                <a:lnTo>
                  <a:pt x="9425" y="3114"/>
                </a:lnTo>
                <a:lnTo>
                  <a:pt x="9356" y="2886"/>
                </a:lnTo>
                <a:lnTo>
                  <a:pt x="9356" y="2480"/>
                </a:lnTo>
                <a:lnTo>
                  <a:pt x="9398" y="2221"/>
                </a:lnTo>
                <a:lnTo>
                  <a:pt x="9468" y="1911"/>
                </a:lnTo>
                <a:lnTo>
                  <a:pt x="9335" y="1890"/>
                </a:lnTo>
                <a:lnTo>
                  <a:pt x="9521" y="1815"/>
                </a:lnTo>
                <a:lnTo>
                  <a:pt x="9553" y="1712"/>
                </a:lnTo>
                <a:lnTo>
                  <a:pt x="9792" y="1368"/>
                </a:lnTo>
                <a:lnTo>
                  <a:pt x="9760" y="1149"/>
                </a:lnTo>
                <a:lnTo>
                  <a:pt x="9584" y="1046"/>
                </a:lnTo>
                <a:lnTo>
                  <a:pt x="9298" y="1252"/>
                </a:lnTo>
                <a:lnTo>
                  <a:pt x="9154" y="1437"/>
                </a:lnTo>
                <a:lnTo>
                  <a:pt x="9218" y="1140"/>
                </a:lnTo>
                <a:lnTo>
                  <a:pt x="9165" y="949"/>
                </a:lnTo>
                <a:lnTo>
                  <a:pt x="9052" y="1115"/>
                </a:lnTo>
                <a:lnTo>
                  <a:pt x="8878" y="928"/>
                </a:lnTo>
                <a:lnTo>
                  <a:pt x="8670" y="990"/>
                </a:lnTo>
                <a:lnTo>
                  <a:pt x="8643" y="887"/>
                </a:lnTo>
                <a:lnTo>
                  <a:pt x="8957" y="840"/>
                </a:lnTo>
                <a:lnTo>
                  <a:pt x="9180" y="812"/>
                </a:lnTo>
                <a:lnTo>
                  <a:pt x="9287" y="584"/>
                </a:lnTo>
                <a:lnTo>
                  <a:pt x="8919" y="90"/>
                </a:lnTo>
                <a:lnTo>
                  <a:pt x="8457" y="0"/>
                </a:lnTo>
                <a:close/>
                <a:moveTo>
                  <a:pt x="6255" y="275"/>
                </a:moveTo>
                <a:lnTo>
                  <a:pt x="6085" y="378"/>
                </a:lnTo>
                <a:lnTo>
                  <a:pt x="6054" y="316"/>
                </a:lnTo>
                <a:lnTo>
                  <a:pt x="5877" y="337"/>
                </a:lnTo>
                <a:lnTo>
                  <a:pt x="5771" y="406"/>
                </a:lnTo>
                <a:lnTo>
                  <a:pt x="5691" y="509"/>
                </a:lnTo>
                <a:lnTo>
                  <a:pt x="5648" y="825"/>
                </a:lnTo>
                <a:lnTo>
                  <a:pt x="5585" y="659"/>
                </a:lnTo>
                <a:lnTo>
                  <a:pt x="5515" y="634"/>
                </a:lnTo>
                <a:lnTo>
                  <a:pt x="5425" y="846"/>
                </a:lnTo>
                <a:lnTo>
                  <a:pt x="5314" y="934"/>
                </a:lnTo>
                <a:lnTo>
                  <a:pt x="5244" y="956"/>
                </a:lnTo>
                <a:lnTo>
                  <a:pt x="5159" y="1059"/>
                </a:lnTo>
                <a:lnTo>
                  <a:pt x="5169" y="1237"/>
                </a:lnTo>
                <a:lnTo>
                  <a:pt x="5239" y="1381"/>
                </a:lnTo>
                <a:lnTo>
                  <a:pt x="5287" y="1581"/>
                </a:lnTo>
                <a:lnTo>
                  <a:pt x="5394" y="1740"/>
                </a:lnTo>
                <a:lnTo>
                  <a:pt x="5595" y="1712"/>
                </a:lnTo>
                <a:lnTo>
                  <a:pt x="5728" y="1759"/>
                </a:lnTo>
                <a:lnTo>
                  <a:pt x="5638" y="1924"/>
                </a:lnTo>
                <a:lnTo>
                  <a:pt x="5590" y="1877"/>
                </a:lnTo>
                <a:lnTo>
                  <a:pt x="5430" y="1855"/>
                </a:lnTo>
                <a:lnTo>
                  <a:pt x="5457" y="2083"/>
                </a:lnTo>
                <a:lnTo>
                  <a:pt x="5537" y="2240"/>
                </a:lnTo>
                <a:lnTo>
                  <a:pt x="5522" y="2386"/>
                </a:lnTo>
                <a:lnTo>
                  <a:pt x="5415" y="2474"/>
                </a:lnTo>
                <a:lnTo>
                  <a:pt x="5372" y="2626"/>
                </a:lnTo>
                <a:lnTo>
                  <a:pt x="5462" y="2695"/>
                </a:lnTo>
                <a:lnTo>
                  <a:pt x="5542" y="2921"/>
                </a:lnTo>
                <a:lnTo>
                  <a:pt x="5389" y="2770"/>
                </a:lnTo>
                <a:lnTo>
                  <a:pt x="5351" y="2798"/>
                </a:lnTo>
                <a:lnTo>
                  <a:pt x="5382" y="3052"/>
                </a:lnTo>
                <a:lnTo>
                  <a:pt x="5271" y="3127"/>
                </a:lnTo>
                <a:lnTo>
                  <a:pt x="5282" y="3286"/>
                </a:lnTo>
                <a:lnTo>
                  <a:pt x="5394" y="3299"/>
                </a:lnTo>
                <a:lnTo>
                  <a:pt x="5479" y="3339"/>
                </a:lnTo>
                <a:lnTo>
                  <a:pt x="5648" y="3286"/>
                </a:lnTo>
                <a:lnTo>
                  <a:pt x="5803" y="3374"/>
                </a:lnTo>
                <a:lnTo>
                  <a:pt x="5957" y="3183"/>
                </a:lnTo>
                <a:lnTo>
                  <a:pt x="5957" y="3099"/>
                </a:lnTo>
                <a:lnTo>
                  <a:pt x="5856" y="3114"/>
                </a:lnTo>
                <a:lnTo>
                  <a:pt x="5851" y="3039"/>
                </a:lnTo>
                <a:lnTo>
                  <a:pt x="5931" y="2936"/>
                </a:lnTo>
                <a:lnTo>
                  <a:pt x="5957" y="2798"/>
                </a:lnTo>
                <a:lnTo>
                  <a:pt x="6047" y="2695"/>
                </a:lnTo>
                <a:lnTo>
                  <a:pt x="6100" y="2564"/>
                </a:lnTo>
                <a:lnTo>
                  <a:pt x="6054" y="2371"/>
                </a:lnTo>
                <a:lnTo>
                  <a:pt x="6095" y="2302"/>
                </a:lnTo>
                <a:lnTo>
                  <a:pt x="6015" y="2255"/>
                </a:lnTo>
                <a:lnTo>
                  <a:pt x="6192" y="2206"/>
                </a:lnTo>
                <a:lnTo>
                  <a:pt x="6228" y="2124"/>
                </a:lnTo>
                <a:lnTo>
                  <a:pt x="6351" y="2055"/>
                </a:lnTo>
                <a:lnTo>
                  <a:pt x="6446" y="1690"/>
                </a:lnTo>
                <a:lnTo>
                  <a:pt x="6542" y="1561"/>
                </a:lnTo>
                <a:lnTo>
                  <a:pt x="6680" y="1258"/>
                </a:lnTo>
                <a:lnTo>
                  <a:pt x="6552" y="1265"/>
                </a:lnTo>
                <a:lnTo>
                  <a:pt x="6605" y="1149"/>
                </a:lnTo>
                <a:lnTo>
                  <a:pt x="6750" y="1037"/>
                </a:lnTo>
                <a:lnTo>
                  <a:pt x="6893" y="797"/>
                </a:lnTo>
                <a:lnTo>
                  <a:pt x="6893" y="646"/>
                </a:lnTo>
                <a:lnTo>
                  <a:pt x="6787" y="481"/>
                </a:lnTo>
                <a:lnTo>
                  <a:pt x="6659" y="406"/>
                </a:lnTo>
                <a:lnTo>
                  <a:pt x="6506" y="359"/>
                </a:lnTo>
                <a:lnTo>
                  <a:pt x="6378" y="316"/>
                </a:lnTo>
                <a:lnTo>
                  <a:pt x="6255" y="275"/>
                </a:lnTo>
                <a:close/>
                <a:moveTo>
                  <a:pt x="5111" y="1381"/>
                </a:moveTo>
                <a:lnTo>
                  <a:pt x="4973" y="1409"/>
                </a:lnTo>
                <a:lnTo>
                  <a:pt x="5000" y="1518"/>
                </a:lnTo>
                <a:lnTo>
                  <a:pt x="4942" y="1553"/>
                </a:lnTo>
                <a:lnTo>
                  <a:pt x="4898" y="1699"/>
                </a:lnTo>
                <a:lnTo>
                  <a:pt x="4862" y="1896"/>
                </a:lnTo>
                <a:lnTo>
                  <a:pt x="4898" y="2096"/>
                </a:lnTo>
                <a:lnTo>
                  <a:pt x="4963" y="2233"/>
                </a:lnTo>
                <a:lnTo>
                  <a:pt x="5070" y="2227"/>
                </a:lnTo>
                <a:lnTo>
                  <a:pt x="5021" y="2337"/>
                </a:lnTo>
                <a:lnTo>
                  <a:pt x="5021" y="2480"/>
                </a:lnTo>
                <a:lnTo>
                  <a:pt x="5085" y="2633"/>
                </a:lnTo>
                <a:lnTo>
                  <a:pt x="5203" y="2680"/>
                </a:lnTo>
                <a:lnTo>
                  <a:pt x="5309" y="2652"/>
                </a:lnTo>
                <a:lnTo>
                  <a:pt x="5415" y="2364"/>
                </a:lnTo>
                <a:lnTo>
                  <a:pt x="5495" y="2248"/>
                </a:lnTo>
                <a:lnTo>
                  <a:pt x="5425" y="2111"/>
                </a:lnTo>
                <a:lnTo>
                  <a:pt x="5377" y="1828"/>
                </a:lnTo>
                <a:lnTo>
                  <a:pt x="5282" y="1740"/>
                </a:lnTo>
                <a:lnTo>
                  <a:pt x="5186" y="1643"/>
                </a:lnTo>
                <a:lnTo>
                  <a:pt x="5111" y="1381"/>
                </a:lnTo>
                <a:close/>
                <a:moveTo>
                  <a:pt x="16107" y="1389"/>
                </a:moveTo>
                <a:lnTo>
                  <a:pt x="15979" y="1499"/>
                </a:lnTo>
                <a:lnTo>
                  <a:pt x="15824" y="1815"/>
                </a:lnTo>
                <a:lnTo>
                  <a:pt x="15904" y="1905"/>
                </a:lnTo>
                <a:lnTo>
                  <a:pt x="15952" y="2214"/>
                </a:lnTo>
                <a:lnTo>
                  <a:pt x="16047" y="2364"/>
                </a:lnTo>
                <a:lnTo>
                  <a:pt x="16213" y="2474"/>
                </a:lnTo>
                <a:lnTo>
                  <a:pt x="16334" y="2427"/>
                </a:lnTo>
                <a:lnTo>
                  <a:pt x="16351" y="2062"/>
                </a:lnTo>
                <a:lnTo>
                  <a:pt x="16218" y="1630"/>
                </a:lnTo>
                <a:lnTo>
                  <a:pt x="16107" y="1389"/>
                </a:lnTo>
                <a:close/>
                <a:moveTo>
                  <a:pt x="13425" y="1546"/>
                </a:moveTo>
                <a:lnTo>
                  <a:pt x="13372" y="1630"/>
                </a:lnTo>
                <a:lnTo>
                  <a:pt x="13334" y="1740"/>
                </a:lnTo>
                <a:lnTo>
                  <a:pt x="13324" y="1615"/>
                </a:lnTo>
                <a:lnTo>
                  <a:pt x="13234" y="1621"/>
                </a:lnTo>
                <a:lnTo>
                  <a:pt x="13121" y="1705"/>
                </a:lnTo>
                <a:lnTo>
                  <a:pt x="13249" y="1718"/>
                </a:lnTo>
                <a:lnTo>
                  <a:pt x="13218" y="1855"/>
                </a:lnTo>
                <a:lnTo>
                  <a:pt x="13281" y="1965"/>
                </a:lnTo>
                <a:lnTo>
                  <a:pt x="13351" y="1890"/>
                </a:lnTo>
                <a:lnTo>
                  <a:pt x="13356" y="1815"/>
                </a:lnTo>
                <a:lnTo>
                  <a:pt x="13409" y="1780"/>
                </a:lnTo>
                <a:lnTo>
                  <a:pt x="13489" y="1724"/>
                </a:lnTo>
                <a:lnTo>
                  <a:pt x="13510" y="1649"/>
                </a:lnTo>
                <a:lnTo>
                  <a:pt x="13425" y="1546"/>
                </a:lnTo>
                <a:close/>
                <a:moveTo>
                  <a:pt x="11840" y="1671"/>
                </a:moveTo>
                <a:lnTo>
                  <a:pt x="11782" y="1808"/>
                </a:lnTo>
                <a:lnTo>
                  <a:pt x="11697" y="1699"/>
                </a:lnTo>
                <a:lnTo>
                  <a:pt x="11516" y="1828"/>
                </a:lnTo>
                <a:lnTo>
                  <a:pt x="11579" y="2027"/>
                </a:lnTo>
                <a:lnTo>
                  <a:pt x="11665" y="2034"/>
                </a:lnTo>
                <a:lnTo>
                  <a:pt x="11675" y="2152"/>
                </a:lnTo>
                <a:lnTo>
                  <a:pt x="11845" y="2221"/>
                </a:lnTo>
                <a:lnTo>
                  <a:pt x="12016" y="2171"/>
                </a:lnTo>
                <a:lnTo>
                  <a:pt x="12106" y="1946"/>
                </a:lnTo>
                <a:lnTo>
                  <a:pt x="11989" y="1787"/>
                </a:lnTo>
                <a:lnTo>
                  <a:pt x="11840" y="1671"/>
                </a:lnTo>
                <a:close/>
                <a:moveTo>
                  <a:pt x="11494" y="1946"/>
                </a:moveTo>
                <a:lnTo>
                  <a:pt x="11409" y="1959"/>
                </a:lnTo>
                <a:lnTo>
                  <a:pt x="11388" y="2111"/>
                </a:lnTo>
                <a:lnTo>
                  <a:pt x="11303" y="2111"/>
                </a:lnTo>
                <a:lnTo>
                  <a:pt x="11271" y="1965"/>
                </a:lnTo>
                <a:lnTo>
                  <a:pt x="11112" y="2117"/>
                </a:lnTo>
                <a:lnTo>
                  <a:pt x="11160" y="2433"/>
                </a:lnTo>
                <a:lnTo>
                  <a:pt x="11271" y="2749"/>
                </a:lnTo>
                <a:lnTo>
                  <a:pt x="11361" y="2852"/>
                </a:lnTo>
                <a:lnTo>
                  <a:pt x="11308" y="2976"/>
                </a:lnTo>
                <a:lnTo>
                  <a:pt x="11431" y="3183"/>
                </a:lnTo>
                <a:lnTo>
                  <a:pt x="11506" y="3176"/>
                </a:lnTo>
                <a:lnTo>
                  <a:pt x="11532" y="2886"/>
                </a:lnTo>
                <a:lnTo>
                  <a:pt x="11585" y="2824"/>
                </a:lnTo>
                <a:lnTo>
                  <a:pt x="11617" y="2549"/>
                </a:lnTo>
                <a:lnTo>
                  <a:pt x="11760" y="2399"/>
                </a:lnTo>
                <a:lnTo>
                  <a:pt x="11569" y="2096"/>
                </a:lnTo>
                <a:lnTo>
                  <a:pt x="11494" y="1946"/>
                </a:lnTo>
                <a:close/>
                <a:moveTo>
                  <a:pt x="16462" y="2240"/>
                </a:moveTo>
                <a:lnTo>
                  <a:pt x="16414" y="2289"/>
                </a:lnTo>
                <a:lnTo>
                  <a:pt x="16308" y="2790"/>
                </a:lnTo>
                <a:lnTo>
                  <a:pt x="16638" y="2646"/>
                </a:lnTo>
                <a:lnTo>
                  <a:pt x="16653" y="2495"/>
                </a:lnTo>
                <a:lnTo>
                  <a:pt x="16505" y="2268"/>
                </a:lnTo>
                <a:lnTo>
                  <a:pt x="16462" y="2240"/>
                </a:lnTo>
                <a:close/>
                <a:moveTo>
                  <a:pt x="4345" y="2261"/>
                </a:moveTo>
                <a:lnTo>
                  <a:pt x="4352" y="2412"/>
                </a:lnTo>
                <a:lnTo>
                  <a:pt x="4420" y="2508"/>
                </a:lnTo>
                <a:lnTo>
                  <a:pt x="4367" y="2618"/>
                </a:lnTo>
                <a:lnTo>
                  <a:pt x="4495" y="2633"/>
                </a:lnTo>
                <a:lnTo>
                  <a:pt x="4591" y="2755"/>
                </a:lnTo>
                <a:lnTo>
                  <a:pt x="4686" y="2790"/>
                </a:lnTo>
                <a:lnTo>
                  <a:pt x="4664" y="2639"/>
                </a:lnTo>
                <a:lnTo>
                  <a:pt x="4618" y="2461"/>
                </a:lnTo>
                <a:lnTo>
                  <a:pt x="4463" y="2317"/>
                </a:lnTo>
                <a:lnTo>
                  <a:pt x="4345" y="2261"/>
                </a:lnTo>
                <a:close/>
                <a:moveTo>
                  <a:pt x="4744" y="2433"/>
                </a:moveTo>
                <a:lnTo>
                  <a:pt x="4751" y="2592"/>
                </a:lnTo>
                <a:lnTo>
                  <a:pt x="4777" y="2730"/>
                </a:lnTo>
                <a:lnTo>
                  <a:pt x="4824" y="2811"/>
                </a:lnTo>
                <a:lnTo>
                  <a:pt x="4910" y="2742"/>
                </a:lnTo>
                <a:lnTo>
                  <a:pt x="4925" y="2605"/>
                </a:lnTo>
                <a:lnTo>
                  <a:pt x="4857" y="2474"/>
                </a:lnTo>
                <a:lnTo>
                  <a:pt x="4824" y="2446"/>
                </a:lnTo>
                <a:lnTo>
                  <a:pt x="4744" y="2433"/>
                </a:lnTo>
                <a:close/>
                <a:moveTo>
                  <a:pt x="3994" y="2440"/>
                </a:moveTo>
                <a:lnTo>
                  <a:pt x="3936" y="2558"/>
                </a:lnTo>
                <a:lnTo>
                  <a:pt x="3936" y="2611"/>
                </a:lnTo>
                <a:lnTo>
                  <a:pt x="4032" y="2611"/>
                </a:lnTo>
                <a:lnTo>
                  <a:pt x="4101" y="2536"/>
                </a:lnTo>
                <a:lnTo>
                  <a:pt x="4026" y="2461"/>
                </a:lnTo>
                <a:lnTo>
                  <a:pt x="3994" y="2440"/>
                </a:lnTo>
                <a:close/>
                <a:moveTo>
                  <a:pt x="11840" y="2592"/>
                </a:moveTo>
                <a:lnTo>
                  <a:pt x="11718" y="2667"/>
                </a:lnTo>
                <a:lnTo>
                  <a:pt x="11755" y="2783"/>
                </a:lnTo>
                <a:lnTo>
                  <a:pt x="11712" y="2873"/>
                </a:lnTo>
                <a:lnTo>
                  <a:pt x="11818" y="2955"/>
                </a:lnTo>
                <a:lnTo>
                  <a:pt x="11946" y="2811"/>
                </a:lnTo>
                <a:lnTo>
                  <a:pt x="11861" y="2730"/>
                </a:lnTo>
                <a:lnTo>
                  <a:pt x="11840" y="2592"/>
                </a:lnTo>
                <a:close/>
                <a:moveTo>
                  <a:pt x="4011" y="2702"/>
                </a:moveTo>
                <a:lnTo>
                  <a:pt x="3926" y="2742"/>
                </a:lnTo>
                <a:lnTo>
                  <a:pt x="3878" y="2858"/>
                </a:lnTo>
                <a:lnTo>
                  <a:pt x="3963" y="2970"/>
                </a:lnTo>
                <a:lnTo>
                  <a:pt x="4074" y="2867"/>
                </a:lnTo>
                <a:lnTo>
                  <a:pt x="4091" y="2764"/>
                </a:lnTo>
                <a:lnTo>
                  <a:pt x="4011" y="2702"/>
                </a:lnTo>
                <a:close/>
                <a:moveTo>
                  <a:pt x="4877" y="2818"/>
                </a:moveTo>
                <a:lnTo>
                  <a:pt x="4888" y="2921"/>
                </a:lnTo>
                <a:lnTo>
                  <a:pt x="5000" y="2942"/>
                </a:lnTo>
                <a:lnTo>
                  <a:pt x="5026" y="2927"/>
                </a:lnTo>
                <a:lnTo>
                  <a:pt x="5031" y="2893"/>
                </a:lnTo>
                <a:lnTo>
                  <a:pt x="4995" y="2824"/>
                </a:lnTo>
                <a:lnTo>
                  <a:pt x="4877" y="2818"/>
                </a:lnTo>
                <a:close/>
                <a:moveTo>
                  <a:pt x="3723" y="2886"/>
                </a:moveTo>
                <a:lnTo>
                  <a:pt x="3643" y="2942"/>
                </a:lnTo>
                <a:lnTo>
                  <a:pt x="3554" y="2936"/>
                </a:lnTo>
                <a:lnTo>
                  <a:pt x="3431" y="3155"/>
                </a:lnTo>
                <a:lnTo>
                  <a:pt x="3334" y="3395"/>
                </a:lnTo>
                <a:lnTo>
                  <a:pt x="3414" y="3464"/>
                </a:lnTo>
                <a:lnTo>
                  <a:pt x="3506" y="3417"/>
                </a:lnTo>
                <a:lnTo>
                  <a:pt x="3612" y="3279"/>
                </a:lnTo>
                <a:lnTo>
                  <a:pt x="3670" y="3264"/>
                </a:lnTo>
                <a:lnTo>
                  <a:pt x="3713" y="3148"/>
                </a:lnTo>
                <a:lnTo>
                  <a:pt x="3723" y="2886"/>
                </a:lnTo>
                <a:close/>
                <a:moveTo>
                  <a:pt x="16632" y="2949"/>
                </a:moveTo>
                <a:lnTo>
                  <a:pt x="16494" y="3092"/>
                </a:lnTo>
                <a:lnTo>
                  <a:pt x="16441" y="3236"/>
                </a:lnTo>
                <a:lnTo>
                  <a:pt x="16426" y="3374"/>
                </a:lnTo>
                <a:lnTo>
                  <a:pt x="16319" y="3367"/>
                </a:lnTo>
                <a:lnTo>
                  <a:pt x="16186" y="3533"/>
                </a:lnTo>
                <a:lnTo>
                  <a:pt x="16138" y="3464"/>
                </a:lnTo>
                <a:lnTo>
                  <a:pt x="15984" y="3492"/>
                </a:lnTo>
                <a:lnTo>
                  <a:pt x="15962" y="3574"/>
                </a:lnTo>
                <a:lnTo>
                  <a:pt x="15807" y="3614"/>
                </a:lnTo>
                <a:lnTo>
                  <a:pt x="15696" y="3767"/>
                </a:lnTo>
                <a:lnTo>
                  <a:pt x="15628" y="3773"/>
                </a:lnTo>
                <a:lnTo>
                  <a:pt x="15558" y="3958"/>
                </a:lnTo>
                <a:lnTo>
                  <a:pt x="15606" y="4104"/>
                </a:lnTo>
                <a:lnTo>
                  <a:pt x="15478" y="4138"/>
                </a:lnTo>
                <a:lnTo>
                  <a:pt x="15340" y="4123"/>
                </a:lnTo>
                <a:lnTo>
                  <a:pt x="15239" y="4179"/>
                </a:lnTo>
                <a:lnTo>
                  <a:pt x="15244" y="4454"/>
                </a:lnTo>
                <a:lnTo>
                  <a:pt x="15297" y="4660"/>
                </a:lnTo>
                <a:lnTo>
                  <a:pt x="15191" y="4523"/>
                </a:lnTo>
                <a:lnTo>
                  <a:pt x="15069" y="4536"/>
                </a:lnTo>
                <a:lnTo>
                  <a:pt x="14973" y="4632"/>
                </a:lnTo>
                <a:lnTo>
                  <a:pt x="14999" y="4804"/>
                </a:lnTo>
                <a:lnTo>
                  <a:pt x="14936" y="4763"/>
                </a:lnTo>
                <a:lnTo>
                  <a:pt x="14956" y="4529"/>
                </a:lnTo>
                <a:lnTo>
                  <a:pt x="14925" y="4392"/>
                </a:lnTo>
                <a:lnTo>
                  <a:pt x="14898" y="4398"/>
                </a:lnTo>
                <a:lnTo>
                  <a:pt x="14915" y="4576"/>
                </a:lnTo>
                <a:lnTo>
                  <a:pt x="14808" y="4742"/>
                </a:lnTo>
                <a:lnTo>
                  <a:pt x="14883" y="4935"/>
                </a:lnTo>
                <a:lnTo>
                  <a:pt x="14835" y="5154"/>
                </a:lnTo>
                <a:lnTo>
                  <a:pt x="14850" y="5272"/>
                </a:lnTo>
                <a:lnTo>
                  <a:pt x="14915" y="5292"/>
                </a:lnTo>
                <a:lnTo>
                  <a:pt x="14888" y="5429"/>
                </a:lnTo>
                <a:lnTo>
                  <a:pt x="14920" y="5547"/>
                </a:lnTo>
                <a:lnTo>
                  <a:pt x="14872" y="5642"/>
                </a:lnTo>
                <a:lnTo>
                  <a:pt x="14857" y="5738"/>
                </a:lnTo>
                <a:lnTo>
                  <a:pt x="14792" y="5788"/>
                </a:lnTo>
                <a:lnTo>
                  <a:pt x="14770" y="5856"/>
                </a:lnTo>
                <a:lnTo>
                  <a:pt x="14702" y="5828"/>
                </a:lnTo>
                <a:lnTo>
                  <a:pt x="14813" y="5554"/>
                </a:lnTo>
                <a:lnTo>
                  <a:pt x="14840" y="5416"/>
                </a:lnTo>
                <a:lnTo>
                  <a:pt x="14777" y="5285"/>
                </a:lnTo>
                <a:lnTo>
                  <a:pt x="14787" y="4989"/>
                </a:lnTo>
                <a:lnTo>
                  <a:pt x="14765" y="4832"/>
                </a:lnTo>
                <a:lnTo>
                  <a:pt x="14729" y="4757"/>
                </a:lnTo>
                <a:lnTo>
                  <a:pt x="14782" y="4557"/>
                </a:lnTo>
                <a:lnTo>
                  <a:pt x="14770" y="4420"/>
                </a:lnTo>
                <a:lnTo>
                  <a:pt x="14617" y="4351"/>
                </a:lnTo>
                <a:lnTo>
                  <a:pt x="14574" y="4398"/>
                </a:lnTo>
                <a:lnTo>
                  <a:pt x="14537" y="4626"/>
                </a:lnTo>
                <a:lnTo>
                  <a:pt x="14431" y="4838"/>
                </a:lnTo>
                <a:lnTo>
                  <a:pt x="14431" y="4914"/>
                </a:lnTo>
                <a:lnTo>
                  <a:pt x="14463" y="5085"/>
                </a:lnTo>
                <a:lnTo>
                  <a:pt x="14441" y="5188"/>
                </a:lnTo>
                <a:lnTo>
                  <a:pt x="14511" y="5210"/>
                </a:lnTo>
                <a:lnTo>
                  <a:pt x="14511" y="5257"/>
                </a:lnTo>
                <a:lnTo>
                  <a:pt x="14569" y="5367"/>
                </a:lnTo>
                <a:lnTo>
                  <a:pt x="14531" y="5478"/>
                </a:lnTo>
                <a:lnTo>
                  <a:pt x="14318" y="5244"/>
                </a:lnTo>
                <a:lnTo>
                  <a:pt x="14238" y="5176"/>
                </a:lnTo>
                <a:lnTo>
                  <a:pt x="14069" y="5107"/>
                </a:lnTo>
                <a:lnTo>
                  <a:pt x="14037" y="5176"/>
                </a:lnTo>
                <a:lnTo>
                  <a:pt x="14095" y="5298"/>
                </a:lnTo>
                <a:lnTo>
                  <a:pt x="14032" y="5435"/>
                </a:lnTo>
                <a:lnTo>
                  <a:pt x="13962" y="5313"/>
                </a:lnTo>
                <a:lnTo>
                  <a:pt x="13878" y="5395"/>
                </a:lnTo>
                <a:lnTo>
                  <a:pt x="13766" y="5401"/>
                </a:lnTo>
                <a:lnTo>
                  <a:pt x="13723" y="5470"/>
                </a:lnTo>
                <a:lnTo>
                  <a:pt x="13648" y="5450"/>
                </a:lnTo>
                <a:lnTo>
                  <a:pt x="13706" y="5326"/>
                </a:lnTo>
                <a:lnTo>
                  <a:pt x="13665" y="5319"/>
                </a:lnTo>
                <a:lnTo>
                  <a:pt x="13462" y="5498"/>
                </a:lnTo>
                <a:lnTo>
                  <a:pt x="13341" y="5594"/>
                </a:lnTo>
                <a:lnTo>
                  <a:pt x="13324" y="5719"/>
                </a:lnTo>
                <a:lnTo>
                  <a:pt x="13234" y="5760"/>
                </a:lnTo>
                <a:lnTo>
                  <a:pt x="13186" y="5691"/>
                </a:lnTo>
                <a:lnTo>
                  <a:pt x="13186" y="5581"/>
                </a:lnTo>
                <a:lnTo>
                  <a:pt x="13261" y="5554"/>
                </a:lnTo>
                <a:lnTo>
                  <a:pt x="13228" y="5444"/>
                </a:lnTo>
                <a:lnTo>
                  <a:pt x="13063" y="5375"/>
                </a:lnTo>
                <a:lnTo>
                  <a:pt x="13106" y="5498"/>
                </a:lnTo>
                <a:lnTo>
                  <a:pt x="13080" y="5616"/>
                </a:lnTo>
                <a:lnTo>
                  <a:pt x="13128" y="5732"/>
                </a:lnTo>
                <a:lnTo>
                  <a:pt x="13095" y="5863"/>
                </a:lnTo>
                <a:lnTo>
                  <a:pt x="13041" y="5794"/>
                </a:lnTo>
                <a:lnTo>
                  <a:pt x="12988" y="5779"/>
                </a:lnTo>
                <a:lnTo>
                  <a:pt x="12850" y="5959"/>
                </a:lnTo>
                <a:lnTo>
                  <a:pt x="12889" y="6088"/>
                </a:lnTo>
                <a:lnTo>
                  <a:pt x="12840" y="6131"/>
                </a:lnTo>
                <a:lnTo>
                  <a:pt x="12696" y="6020"/>
                </a:lnTo>
                <a:lnTo>
                  <a:pt x="12659" y="6082"/>
                </a:lnTo>
                <a:lnTo>
                  <a:pt x="12696" y="6157"/>
                </a:lnTo>
                <a:lnTo>
                  <a:pt x="12691" y="6241"/>
                </a:lnTo>
                <a:lnTo>
                  <a:pt x="12643" y="6200"/>
                </a:lnTo>
                <a:lnTo>
                  <a:pt x="12569" y="6144"/>
                </a:lnTo>
                <a:lnTo>
                  <a:pt x="12563" y="5876"/>
                </a:lnTo>
                <a:lnTo>
                  <a:pt x="12468" y="5738"/>
                </a:lnTo>
                <a:lnTo>
                  <a:pt x="12510" y="5710"/>
                </a:lnTo>
                <a:lnTo>
                  <a:pt x="12771" y="5856"/>
                </a:lnTo>
                <a:lnTo>
                  <a:pt x="12867" y="5807"/>
                </a:lnTo>
                <a:lnTo>
                  <a:pt x="12930" y="5710"/>
                </a:lnTo>
                <a:lnTo>
                  <a:pt x="12925" y="5581"/>
                </a:lnTo>
                <a:lnTo>
                  <a:pt x="12882" y="5485"/>
                </a:lnTo>
                <a:lnTo>
                  <a:pt x="12664" y="5251"/>
                </a:lnTo>
                <a:lnTo>
                  <a:pt x="12505" y="5203"/>
                </a:lnTo>
                <a:lnTo>
                  <a:pt x="12410" y="5072"/>
                </a:lnTo>
                <a:lnTo>
                  <a:pt x="12350" y="5148"/>
                </a:lnTo>
                <a:lnTo>
                  <a:pt x="12287" y="5010"/>
                </a:lnTo>
                <a:lnTo>
                  <a:pt x="12362" y="4948"/>
                </a:lnTo>
                <a:lnTo>
                  <a:pt x="12180" y="4783"/>
                </a:lnTo>
                <a:lnTo>
                  <a:pt x="12074" y="4832"/>
                </a:lnTo>
                <a:lnTo>
                  <a:pt x="11968" y="4826"/>
                </a:lnTo>
                <a:lnTo>
                  <a:pt x="11878" y="5010"/>
                </a:lnTo>
                <a:lnTo>
                  <a:pt x="11782" y="4997"/>
                </a:lnTo>
                <a:lnTo>
                  <a:pt x="11654" y="5092"/>
                </a:lnTo>
                <a:lnTo>
                  <a:pt x="11494" y="5360"/>
                </a:lnTo>
                <a:lnTo>
                  <a:pt x="11399" y="5513"/>
                </a:lnTo>
                <a:lnTo>
                  <a:pt x="11260" y="5882"/>
                </a:lnTo>
                <a:lnTo>
                  <a:pt x="11153" y="6131"/>
                </a:lnTo>
                <a:lnTo>
                  <a:pt x="11037" y="6309"/>
                </a:lnTo>
                <a:lnTo>
                  <a:pt x="10882" y="6447"/>
                </a:lnTo>
                <a:lnTo>
                  <a:pt x="10829" y="6550"/>
                </a:lnTo>
                <a:lnTo>
                  <a:pt x="10846" y="6907"/>
                </a:lnTo>
                <a:lnTo>
                  <a:pt x="10867" y="7065"/>
                </a:lnTo>
                <a:lnTo>
                  <a:pt x="10947" y="7141"/>
                </a:lnTo>
                <a:lnTo>
                  <a:pt x="11027" y="7106"/>
                </a:lnTo>
                <a:lnTo>
                  <a:pt x="11143" y="6934"/>
                </a:lnTo>
                <a:lnTo>
                  <a:pt x="11180" y="7025"/>
                </a:lnTo>
                <a:lnTo>
                  <a:pt x="11223" y="7222"/>
                </a:lnTo>
                <a:lnTo>
                  <a:pt x="11271" y="7381"/>
                </a:lnTo>
                <a:lnTo>
                  <a:pt x="11286" y="7506"/>
                </a:lnTo>
                <a:lnTo>
                  <a:pt x="11356" y="7497"/>
                </a:lnTo>
                <a:lnTo>
                  <a:pt x="11388" y="7394"/>
                </a:lnTo>
                <a:lnTo>
                  <a:pt x="11457" y="7409"/>
                </a:lnTo>
                <a:lnTo>
                  <a:pt x="11489" y="7278"/>
                </a:lnTo>
                <a:lnTo>
                  <a:pt x="11511" y="7038"/>
                </a:lnTo>
                <a:lnTo>
                  <a:pt x="11569" y="7003"/>
                </a:lnTo>
                <a:lnTo>
                  <a:pt x="11622" y="6838"/>
                </a:lnTo>
                <a:lnTo>
                  <a:pt x="11569" y="6756"/>
                </a:lnTo>
                <a:lnTo>
                  <a:pt x="11526" y="6647"/>
                </a:lnTo>
                <a:lnTo>
                  <a:pt x="11569" y="6419"/>
                </a:lnTo>
                <a:lnTo>
                  <a:pt x="11680" y="6275"/>
                </a:lnTo>
                <a:lnTo>
                  <a:pt x="11772" y="6138"/>
                </a:lnTo>
                <a:lnTo>
                  <a:pt x="11760" y="6028"/>
                </a:lnTo>
                <a:lnTo>
                  <a:pt x="11818" y="5904"/>
                </a:lnTo>
                <a:lnTo>
                  <a:pt x="11919" y="5848"/>
                </a:lnTo>
                <a:lnTo>
                  <a:pt x="11999" y="5938"/>
                </a:lnTo>
                <a:lnTo>
                  <a:pt x="12004" y="6013"/>
                </a:lnTo>
                <a:lnTo>
                  <a:pt x="11968" y="6047"/>
                </a:lnTo>
                <a:lnTo>
                  <a:pt x="11835" y="6234"/>
                </a:lnTo>
                <a:lnTo>
                  <a:pt x="11782" y="6337"/>
                </a:lnTo>
                <a:lnTo>
                  <a:pt x="11755" y="6432"/>
                </a:lnTo>
                <a:lnTo>
                  <a:pt x="11782" y="6578"/>
                </a:lnTo>
                <a:lnTo>
                  <a:pt x="11772" y="6728"/>
                </a:lnTo>
                <a:lnTo>
                  <a:pt x="11830" y="6776"/>
                </a:lnTo>
                <a:lnTo>
                  <a:pt x="11861" y="6859"/>
                </a:lnTo>
                <a:lnTo>
                  <a:pt x="11958" y="6825"/>
                </a:lnTo>
                <a:lnTo>
                  <a:pt x="12057" y="6769"/>
                </a:lnTo>
                <a:lnTo>
                  <a:pt x="12164" y="6756"/>
                </a:lnTo>
                <a:lnTo>
                  <a:pt x="12224" y="6831"/>
                </a:lnTo>
                <a:lnTo>
                  <a:pt x="12159" y="6913"/>
                </a:lnTo>
                <a:lnTo>
                  <a:pt x="12101" y="6922"/>
                </a:lnTo>
                <a:lnTo>
                  <a:pt x="12037" y="6894"/>
                </a:lnTo>
                <a:lnTo>
                  <a:pt x="11963" y="6913"/>
                </a:lnTo>
                <a:lnTo>
                  <a:pt x="11888" y="6956"/>
                </a:lnTo>
                <a:lnTo>
                  <a:pt x="11893" y="7038"/>
                </a:lnTo>
                <a:lnTo>
                  <a:pt x="11931" y="7085"/>
                </a:lnTo>
                <a:lnTo>
                  <a:pt x="11951" y="7065"/>
                </a:lnTo>
                <a:lnTo>
                  <a:pt x="11946" y="7147"/>
                </a:lnTo>
                <a:lnTo>
                  <a:pt x="11936" y="7257"/>
                </a:lnTo>
                <a:lnTo>
                  <a:pt x="11888" y="7257"/>
                </a:lnTo>
                <a:lnTo>
                  <a:pt x="11840" y="7153"/>
                </a:lnTo>
                <a:lnTo>
                  <a:pt x="11787" y="7203"/>
                </a:lnTo>
                <a:lnTo>
                  <a:pt x="11760" y="7291"/>
                </a:lnTo>
                <a:lnTo>
                  <a:pt x="11760" y="7394"/>
                </a:lnTo>
                <a:lnTo>
                  <a:pt x="11772" y="7506"/>
                </a:lnTo>
                <a:lnTo>
                  <a:pt x="11692" y="7546"/>
                </a:lnTo>
                <a:lnTo>
                  <a:pt x="11680" y="7600"/>
                </a:lnTo>
                <a:lnTo>
                  <a:pt x="11622" y="7600"/>
                </a:lnTo>
                <a:lnTo>
                  <a:pt x="11617" y="7566"/>
                </a:lnTo>
                <a:lnTo>
                  <a:pt x="11559" y="7546"/>
                </a:lnTo>
                <a:lnTo>
                  <a:pt x="11484" y="7587"/>
                </a:lnTo>
                <a:lnTo>
                  <a:pt x="11393" y="7650"/>
                </a:lnTo>
                <a:lnTo>
                  <a:pt x="11356" y="7684"/>
                </a:lnTo>
                <a:lnTo>
                  <a:pt x="11329" y="7643"/>
                </a:lnTo>
                <a:lnTo>
                  <a:pt x="11266" y="7594"/>
                </a:lnTo>
                <a:lnTo>
                  <a:pt x="11233" y="7628"/>
                </a:lnTo>
                <a:lnTo>
                  <a:pt x="11175" y="7656"/>
                </a:lnTo>
                <a:lnTo>
                  <a:pt x="11175" y="7609"/>
                </a:lnTo>
                <a:lnTo>
                  <a:pt x="11117" y="7581"/>
                </a:lnTo>
                <a:lnTo>
                  <a:pt x="11117" y="7531"/>
                </a:lnTo>
                <a:lnTo>
                  <a:pt x="11100" y="7471"/>
                </a:lnTo>
                <a:lnTo>
                  <a:pt x="11143" y="7375"/>
                </a:lnTo>
                <a:lnTo>
                  <a:pt x="11160" y="7388"/>
                </a:lnTo>
                <a:lnTo>
                  <a:pt x="11175" y="7340"/>
                </a:lnTo>
                <a:lnTo>
                  <a:pt x="11143" y="7319"/>
                </a:lnTo>
                <a:lnTo>
                  <a:pt x="11138" y="7278"/>
                </a:lnTo>
                <a:lnTo>
                  <a:pt x="11153" y="7231"/>
                </a:lnTo>
                <a:lnTo>
                  <a:pt x="11153" y="7162"/>
                </a:lnTo>
                <a:lnTo>
                  <a:pt x="11107" y="7203"/>
                </a:lnTo>
                <a:lnTo>
                  <a:pt x="11085" y="7244"/>
                </a:lnTo>
                <a:lnTo>
                  <a:pt x="11032" y="7250"/>
                </a:lnTo>
                <a:lnTo>
                  <a:pt x="11015" y="7291"/>
                </a:lnTo>
                <a:lnTo>
                  <a:pt x="11005" y="7325"/>
                </a:lnTo>
                <a:lnTo>
                  <a:pt x="11005" y="7463"/>
                </a:lnTo>
                <a:lnTo>
                  <a:pt x="11027" y="7540"/>
                </a:lnTo>
                <a:lnTo>
                  <a:pt x="11032" y="7615"/>
                </a:lnTo>
                <a:lnTo>
                  <a:pt x="11047" y="7662"/>
                </a:lnTo>
                <a:lnTo>
                  <a:pt x="11010" y="7725"/>
                </a:lnTo>
                <a:lnTo>
                  <a:pt x="11000" y="7697"/>
                </a:lnTo>
                <a:lnTo>
                  <a:pt x="10952" y="7703"/>
                </a:lnTo>
                <a:lnTo>
                  <a:pt x="10940" y="7731"/>
                </a:lnTo>
                <a:lnTo>
                  <a:pt x="10894" y="7725"/>
                </a:lnTo>
                <a:lnTo>
                  <a:pt x="10814" y="7781"/>
                </a:lnTo>
                <a:lnTo>
                  <a:pt x="10761" y="7959"/>
                </a:lnTo>
                <a:lnTo>
                  <a:pt x="10728" y="7993"/>
                </a:lnTo>
                <a:lnTo>
                  <a:pt x="10681" y="8012"/>
                </a:lnTo>
                <a:lnTo>
                  <a:pt x="10628" y="8040"/>
                </a:lnTo>
                <a:lnTo>
                  <a:pt x="10611" y="8137"/>
                </a:lnTo>
                <a:lnTo>
                  <a:pt x="10473" y="8227"/>
                </a:lnTo>
                <a:lnTo>
                  <a:pt x="10420" y="8178"/>
                </a:lnTo>
                <a:lnTo>
                  <a:pt x="10435" y="8309"/>
                </a:lnTo>
                <a:lnTo>
                  <a:pt x="10340" y="8281"/>
                </a:lnTo>
                <a:lnTo>
                  <a:pt x="10266" y="8309"/>
                </a:lnTo>
                <a:lnTo>
                  <a:pt x="10271" y="8390"/>
                </a:lnTo>
                <a:lnTo>
                  <a:pt x="10362" y="8433"/>
                </a:lnTo>
                <a:lnTo>
                  <a:pt x="10404" y="8487"/>
                </a:lnTo>
                <a:lnTo>
                  <a:pt x="10462" y="8605"/>
                </a:lnTo>
                <a:lnTo>
                  <a:pt x="10452" y="8818"/>
                </a:lnTo>
                <a:lnTo>
                  <a:pt x="10420" y="8880"/>
                </a:lnTo>
                <a:lnTo>
                  <a:pt x="10324" y="8880"/>
                </a:lnTo>
                <a:lnTo>
                  <a:pt x="10276" y="8887"/>
                </a:lnTo>
                <a:lnTo>
                  <a:pt x="10212" y="8865"/>
                </a:lnTo>
                <a:lnTo>
                  <a:pt x="10133" y="8865"/>
                </a:lnTo>
                <a:lnTo>
                  <a:pt x="10063" y="8846"/>
                </a:lnTo>
                <a:lnTo>
                  <a:pt x="9978" y="8921"/>
                </a:lnTo>
                <a:lnTo>
                  <a:pt x="10000" y="8962"/>
                </a:lnTo>
                <a:lnTo>
                  <a:pt x="9995" y="9037"/>
                </a:lnTo>
                <a:lnTo>
                  <a:pt x="9995" y="9071"/>
                </a:lnTo>
                <a:lnTo>
                  <a:pt x="10005" y="9106"/>
                </a:lnTo>
                <a:lnTo>
                  <a:pt x="10005" y="9146"/>
                </a:lnTo>
                <a:lnTo>
                  <a:pt x="9995" y="9209"/>
                </a:lnTo>
                <a:lnTo>
                  <a:pt x="9990" y="9249"/>
                </a:lnTo>
                <a:lnTo>
                  <a:pt x="9968" y="9284"/>
                </a:lnTo>
                <a:lnTo>
                  <a:pt x="9963" y="9346"/>
                </a:lnTo>
                <a:lnTo>
                  <a:pt x="9978" y="9380"/>
                </a:lnTo>
                <a:lnTo>
                  <a:pt x="10005" y="9387"/>
                </a:lnTo>
                <a:lnTo>
                  <a:pt x="10010" y="9449"/>
                </a:lnTo>
                <a:lnTo>
                  <a:pt x="10000" y="9524"/>
                </a:lnTo>
                <a:lnTo>
                  <a:pt x="10031" y="9511"/>
                </a:lnTo>
                <a:lnTo>
                  <a:pt x="10063" y="9524"/>
                </a:lnTo>
                <a:lnTo>
                  <a:pt x="10084" y="9499"/>
                </a:lnTo>
                <a:lnTo>
                  <a:pt x="10138" y="9511"/>
                </a:lnTo>
                <a:lnTo>
                  <a:pt x="10154" y="9567"/>
                </a:lnTo>
                <a:lnTo>
                  <a:pt x="10171" y="9593"/>
                </a:lnTo>
                <a:lnTo>
                  <a:pt x="10149" y="9593"/>
                </a:lnTo>
                <a:lnTo>
                  <a:pt x="10133" y="9649"/>
                </a:lnTo>
                <a:lnTo>
                  <a:pt x="10096" y="9746"/>
                </a:lnTo>
                <a:lnTo>
                  <a:pt x="10053" y="9780"/>
                </a:lnTo>
                <a:lnTo>
                  <a:pt x="9995" y="9821"/>
                </a:lnTo>
                <a:lnTo>
                  <a:pt x="9956" y="9883"/>
                </a:lnTo>
                <a:lnTo>
                  <a:pt x="9951" y="9930"/>
                </a:lnTo>
                <a:lnTo>
                  <a:pt x="9930" y="10005"/>
                </a:lnTo>
                <a:lnTo>
                  <a:pt x="9946" y="10117"/>
                </a:lnTo>
                <a:lnTo>
                  <a:pt x="9898" y="10186"/>
                </a:lnTo>
                <a:lnTo>
                  <a:pt x="9867" y="10205"/>
                </a:lnTo>
                <a:lnTo>
                  <a:pt x="9818" y="10261"/>
                </a:lnTo>
                <a:lnTo>
                  <a:pt x="9765" y="10267"/>
                </a:lnTo>
                <a:lnTo>
                  <a:pt x="9734" y="10302"/>
                </a:lnTo>
                <a:lnTo>
                  <a:pt x="9697" y="10392"/>
                </a:lnTo>
                <a:lnTo>
                  <a:pt x="9659" y="10418"/>
                </a:lnTo>
                <a:lnTo>
                  <a:pt x="9637" y="10474"/>
                </a:lnTo>
                <a:lnTo>
                  <a:pt x="9637" y="10514"/>
                </a:lnTo>
                <a:lnTo>
                  <a:pt x="9622" y="10564"/>
                </a:lnTo>
                <a:lnTo>
                  <a:pt x="9601" y="10577"/>
                </a:lnTo>
                <a:lnTo>
                  <a:pt x="9569" y="10632"/>
                </a:lnTo>
                <a:lnTo>
                  <a:pt x="9548" y="10686"/>
                </a:lnTo>
                <a:lnTo>
                  <a:pt x="9553" y="10714"/>
                </a:lnTo>
                <a:lnTo>
                  <a:pt x="9531" y="10755"/>
                </a:lnTo>
                <a:lnTo>
                  <a:pt x="9511" y="10776"/>
                </a:lnTo>
                <a:lnTo>
                  <a:pt x="9504" y="10811"/>
                </a:lnTo>
                <a:lnTo>
                  <a:pt x="9504" y="10845"/>
                </a:lnTo>
                <a:lnTo>
                  <a:pt x="9538" y="10879"/>
                </a:lnTo>
                <a:lnTo>
                  <a:pt x="9553" y="10920"/>
                </a:lnTo>
                <a:lnTo>
                  <a:pt x="9548" y="10961"/>
                </a:lnTo>
                <a:lnTo>
                  <a:pt x="9553" y="11002"/>
                </a:lnTo>
                <a:lnTo>
                  <a:pt x="9558" y="11079"/>
                </a:lnTo>
                <a:lnTo>
                  <a:pt x="9553" y="11154"/>
                </a:lnTo>
                <a:lnTo>
                  <a:pt x="9538" y="11195"/>
                </a:lnTo>
                <a:lnTo>
                  <a:pt x="9543" y="11236"/>
                </a:lnTo>
                <a:lnTo>
                  <a:pt x="9526" y="11277"/>
                </a:lnTo>
                <a:lnTo>
                  <a:pt x="9499" y="11333"/>
                </a:lnTo>
                <a:lnTo>
                  <a:pt x="9473" y="11345"/>
                </a:lnTo>
                <a:lnTo>
                  <a:pt x="9499" y="11373"/>
                </a:lnTo>
                <a:lnTo>
                  <a:pt x="9526" y="11436"/>
                </a:lnTo>
                <a:lnTo>
                  <a:pt x="9521" y="11470"/>
                </a:lnTo>
                <a:lnTo>
                  <a:pt x="9531" y="11532"/>
                </a:lnTo>
                <a:lnTo>
                  <a:pt x="9538" y="11545"/>
                </a:lnTo>
                <a:lnTo>
                  <a:pt x="9553" y="11560"/>
                </a:lnTo>
                <a:lnTo>
                  <a:pt x="9553" y="11573"/>
                </a:lnTo>
                <a:lnTo>
                  <a:pt x="9569" y="11595"/>
                </a:lnTo>
                <a:lnTo>
                  <a:pt x="9596" y="11601"/>
                </a:lnTo>
                <a:lnTo>
                  <a:pt x="9627" y="11635"/>
                </a:lnTo>
                <a:lnTo>
                  <a:pt x="9644" y="11648"/>
                </a:lnTo>
                <a:lnTo>
                  <a:pt x="9654" y="11663"/>
                </a:lnTo>
                <a:lnTo>
                  <a:pt x="9659" y="11698"/>
                </a:lnTo>
                <a:lnTo>
                  <a:pt x="9676" y="11711"/>
                </a:lnTo>
                <a:lnTo>
                  <a:pt x="9690" y="11717"/>
                </a:lnTo>
                <a:lnTo>
                  <a:pt x="9712" y="11745"/>
                </a:lnTo>
                <a:lnTo>
                  <a:pt x="9739" y="11792"/>
                </a:lnTo>
                <a:lnTo>
                  <a:pt x="9744" y="11848"/>
                </a:lnTo>
                <a:lnTo>
                  <a:pt x="9755" y="11876"/>
                </a:lnTo>
                <a:lnTo>
                  <a:pt x="9787" y="11917"/>
                </a:lnTo>
                <a:lnTo>
                  <a:pt x="9830" y="11945"/>
                </a:lnTo>
                <a:lnTo>
                  <a:pt x="9845" y="11951"/>
                </a:lnTo>
                <a:lnTo>
                  <a:pt x="9883" y="11998"/>
                </a:lnTo>
                <a:lnTo>
                  <a:pt x="9930" y="12041"/>
                </a:lnTo>
                <a:lnTo>
                  <a:pt x="9983" y="12095"/>
                </a:lnTo>
                <a:lnTo>
                  <a:pt x="10043" y="12129"/>
                </a:lnTo>
                <a:lnTo>
                  <a:pt x="10058" y="12129"/>
                </a:lnTo>
                <a:lnTo>
                  <a:pt x="10069" y="12129"/>
                </a:lnTo>
                <a:lnTo>
                  <a:pt x="10128" y="12101"/>
                </a:lnTo>
                <a:lnTo>
                  <a:pt x="10169" y="12082"/>
                </a:lnTo>
                <a:lnTo>
                  <a:pt x="10239" y="12067"/>
                </a:lnTo>
                <a:lnTo>
                  <a:pt x="10276" y="12067"/>
                </a:lnTo>
                <a:lnTo>
                  <a:pt x="10319" y="12082"/>
                </a:lnTo>
                <a:lnTo>
                  <a:pt x="10345" y="12082"/>
                </a:lnTo>
                <a:lnTo>
                  <a:pt x="10399" y="12101"/>
                </a:lnTo>
                <a:lnTo>
                  <a:pt x="10452" y="12082"/>
                </a:lnTo>
                <a:lnTo>
                  <a:pt x="10483" y="12054"/>
                </a:lnTo>
                <a:lnTo>
                  <a:pt x="10575" y="12013"/>
                </a:lnTo>
                <a:lnTo>
                  <a:pt x="10621" y="11998"/>
                </a:lnTo>
                <a:lnTo>
                  <a:pt x="10670" y="11992"/>
                </a:lnTo>
                <a:lnTo>
                  <a:pt x="10723" y="11992"/>
                </a:lnTo>
                <a:lnTo>
                  <a:pt x="10766" y="11992"/>
                </a:lnTo>
                <a:lnTo>
                  <a:pt x="10807" y="12041"/>
                </a:lnTo>
                <a:lnTo>
                  <a:pt x="10829" y="12095"/>
                </a:lnTo>
                <a:lnTo>
                  <a:pt x="10861" y="12144"/>
                </a:lnTo>
                <a:lnTo>
                  <a:pt x="10909" y="12144"/>
                </a:lnTo>
                <a:lnTo>
                  <a:pt x="10930" y="12129"/>
                </a:lnTo>
                <a:lnTo>
                  <a:pt x="10952" y="12136"/>
                </a:lnTo>
                <a:lnTo>
                  <a:pt x="11010" y="12110"/>
                </a:lnTo>
                <a:lnTo>
                  <a:pt x="11010" y="12129"/>
                </a:lnTo>
                <a:lnTo>
                  <a:pt x="11027" y="12144"/>
                </a:lnTo>
                <a:lnTo>
                  <a:pt x="11037" y="12179"/>
                </a:lnTo>
                <a:lnTo>
                  <a:pt x="11063" y="12192"/>
                </a:lnTo>
                <a:lnTo>
                  <a:pt x="11085" y="12239"/>
                </a:lnTo>
                <a:lnTo>
                  <a:pt x="11073" y="12301"/>
                </a:lnTo>
                <a:lnTo>
                  <a:pt x="11053" y="12385"/>
                </a:lnTo>
                <a:lnTo>
                  <a:pt x="11063" y="12398"/>
                </a:lnTo>
                <a:lnTo>
                  <a:pt x="11053" y="12454"/>
                </a:lnTo>
                <a:lnTo>
                  <a:pt x="11037" y="12507"/>
                </a:lnTo>
                <a:lnTo>
                  <a:pt x="11027" y="12529"/>
                </a:lnTo>
                <a:lnTo>
                  <a:pt x="11027" y="12557"/>
                </a:lnTo>
                <a:lnTo>
                  <a:pt x="11063" y="12632"/>
                </a:lnTo>
                <a:lnTo>
                  <a:pt x="11100" y="12694"/>
                </a:lnTo>
                <a:lnTo>
                  <a:pt x="11160" y="12769"/>
                </a:lnTo>
                <a:lnTo>
                  <a:pt x="11206" y="12851"/>
                </a:lnTo>
                <a:lnTo>
                  <a:pt x="11223" y="12907"/>
                </a:lnTo>
                <a:lnTo>
                  <a:pt x="11233" y="12926"/>
                </a:lnTo>
                <a:lnTo>
                  <a:pt x="11228" y="12941"/>
                </a:lnTo>
                <a:lnTo>
                  <a:pt x="11255" y="12988"/>
                </a:lnTo>
                <a:lnTo>
                  <a:pt x="11266" y="13038"/>
                </a:lnTo>
                <a:lnTo>
                  <a:pt x="11281" y="13113"/>
                </a:lnTo>
                <a:lnTo>
                  <a:pt x="11266" y="13141"/>
                </a:lnTo>
                <a:lnTo>
                  <a:pt x="11260" y="13154"/>
                </a:lnTo>
                <a:lnTo>
                  <a:pt x="11276" y="13201"/>
                </a:lnTo>
                <a:lnTo>
                  <a:pt x="11293" y="13250"/>
                </a:lnTo>
                <a:lnTo>
                  <a:pt x="11308" y="13278"/>
                </a:lnTo>
                <a:lnTo>
                  <a:pt x="11313" y="13319"/>
                </a:lnTo>
                <a:lnTo>
                  <a:pt x="11308" y="13373"/>
                </a:lnTo>
                <a:lnTo>
                  <a:pt x="11286" y="13407"/>
                </a:lnTo>
                <a:lnTo>
                  <a:pt x="11255" y="13457"/>
                </a:lnTo>
                <a:lnTo>
                  <a:pt x="11240" y="13491"/>
                </a:lnTo>
                <a:lnTo>
                  <a:pt x="11218" y="13560"/>
                </a:lnTo>
                <a:lnTo>
                  <a:pt x="11213" y="13594"/>
                </a:lnTo>
                <a:lnTo>
                  <a:pt x="11191" y="13663"/>
                </a:lnTo>
                <a:lnTo>
                  <a:pt x="11180" y="13731"/>
                </a:lnTo>
                <a:lnTo>
                  <a:pt x="11186" y="13779"/>
                </a:lnTo>
                <a:lnTo>
                  <a:pt x="11191" y="13841"/>
                </a:lnTo>
                <a:lnTo>
                  <a:pt x="11240" y="13916"/>
                </a:lnTo>
                <a:lnTo>
                  <a:pt x="11250" y="13965"/>
                </a:lnTo>
                <a:lnTo>
                  <a:pt x="11281" y="14060"/>
                </a:lnTo>
                <a:lnTo>
                  <a:pt x="11313" y="14129"/>
                </a:lnTo>
                <a:lnTo>
                  <a:pt x="11334" y="14163"/>
                </a:lnTo>
                <a:lnTo>
                  <a:pt x="11339" y="14206"/>
                </a:lnTo>
                <a:lnTo>
                  <a:pt x="11339" y="14300"/>
                </a:lnTo>
                <a:lnTo>
                  <a:pt x="11361" y="14425"/>
                </a:lnTo>
                <a:lnTo>
                  <a:pt x="11378" y="14487"/>
                </a:lnTo>
                <a:lnTo>
                  <a:pt x="11388" y="14569"/>
                </a:lnTo>
                <a:lnTo>
                  <a:pt x="11409" y="14631"/>
                </a:lnTo>
                <a:lnTo>
                  <a:pt x="11452" y="14693"/>
                </a:lnTo>
                <a:lnTo>
                  <a:pt x="11494" y="14803"/>
                </a:lnTo>
                <a:lnTo>
                  <a:pt x="11526" y="14878"/>
                </a:lnTo>
                <a:lnTo>
                  <a:pt x="11564" y="14962"/>
                </a:lnTo>
                <a:lnTo>
                  <a:pt x="11564" y="15031"/>
                </a:lnTo>
                <a:lnTo>
                  <a:pt x="11542" y="15044"/>
                </a:lnTo>
                <a:lnTo>
                  <a:pt x="11564" y="15106"/>
                </a:lnTo>
                <a:lnTo>
                  <a:pt x="11564" y="15160"/>
                </a:lnTo>
                <a:lnTo>
                  <a:pt x="11569" y="15187"/>
                </a:lnTo>
                <a:lnTo>
                  <a:pt x="11574" y="15175"/>
                </a:lnTo>
                <a:lnTo>
                  <a:pt x="11600" y="15215"/>
                </a:lnTo>
                <a:lnTo>
                  <a:pt x="11622" y="15215"/>
                </a:lnTo>
                <a:lnTo>
                  <a:pt x="11649" y="15250"/>
                </a:lnTo>
                <a:lnTo>
                  <a:pt x="11675" y="15250"/>
                </a:lnTo>
                <a:lnTo>
                  <a:pt x="11712" y="15215"/>
                </a:lnTo>
                <a:lnTo>
                  <a:pt x="11760" y="15202"/>
                </a:lnTo>
                <a:lnTo>
                  <a:pt x="11818" y="15168"/>
                </a:lnTo>
                <a:lnTo>
                  <a:pt x="11845" y="15175"/>
                </a:lnTo>
                <a:lnTo>
                  <a:pt x="11883" y="15160"/>
                </a:lnTo>
                <a:lnTo>
                  <a:pt x="11946" y="15181"/>
                </a:lnTo>
                <a:lnTo>
                  <a:pt x="11973" y="15160"/>
                </a:lnTo>
                <a:lnTo>
                  <a:pt x="12011" y="15175"/>
                </a:lnTo>
                <a:lnTo>
                  <a:pt x="12016" y="15147"/>
                </a:lnTo>
                <a:lnTo>
                  <a:pt x="12047" y="15140"/>
                </a:lnTo>
                <a:lnTo>
                  <a:pt x="12106" y="15106"/>
                </a:lnTo>
                <a:lnTo>
                  <a:pt x="12149" y="15065"/>
                </a:lnTo>
                <a:lnTo>
                  <a:pt x="12190" y="15009"/>
                </a:lnTo>
                <a:lnTo>
                  <a:pt x="12255" y="14919"/>
                </a:lnTo>
                <a:lnTo>
                  <a:pt x="12287" y="14859"/>
                </a:lnTo>
                <a:lnTo>
                  <a:pt x="12303" y="14816"/>
                </a:lnTo>
                <a:lnTo>
                  <a:pt x="12330" y="14775"/>
                </a:lnTo>
                <a:lnTo>
                  <a:pt x="12340" y="14762"/>
                </a:lnTo>
                <a:lnTo>
                  <a:pt x="12377" y="14721"/>
                </a:lnTo>
                <a:lnTo>
                  <a:pt x="12393" y="14678"/>
                </a:lnTo>
                <a:lnTo>
                  <a:pt x="12398" y="14610"/>
                </a:lnTo>
                <a:lnTo>
                  <a:pt x="12415" y="14550"/>
                </a:lnTo>
                <a:lnTo>
                  <a:pt x="12420" y="14507"/>
                </a:lnTo>
                <a:lnTo>
                  <a:pt x="12403" y="14500"/>
                </a:lnTo>
                <a:lnTo>
                  <a:pt x="12398" y="14466"/>
                </a:lnTo>
                <a:lnTo>
                  <a:pt x="12425" y="14438"/>
                </a:lnTo>
                <a:lnTo>
                  <a:pt x="12495" y="14391"/>
                </a:lnTo>
                <a:lnTo>
                  <a:pt x="12543" y="14363"/>
                </a:lnTo>
                <a:lnTo>
                  <a:pt x="12569" y="14335"/>
                </a:lnTo>
                <a:lnTo>
                  <a:pt x="12579" y="14300"/>
                </a:lnTo>
                <a:lnTo>
                  <a:pt x="12563" y="14288"/>
                </a:lnTo>
                <a:lnTo>
                  <a:pt x="12574" y="14247"/>
                </a:lnTo>
                <a:lnTo>
                  <a:pt x="12574" y="14163"/>
                </a:lnTo>
                <a:lnTo>
                  <a:pt x="12563" y="14172"/>
                </a:lnTo>
                <a:lnTo>
                  <a:pt x="12563" y="14144"/>
                </a:lnTo>
                <a:lnTo>
                  <a:pt x="12553" y="14094"/>
                </a:lnTo>
                <a:lnTo>
                  <a:pt x="12526" y="14034"/>
                </a:lnTo>
                <a:lnTo>
                  <a:pt x="12531" y="13978"/>
                </a:lnTo>
                <a:lnTo>
                  <a:pt x="12558" y="13957"/>
                </a:lnTo>
                <a:lnTo>
                  <a:pt x="12601" y="13903"/>
                </a:lnTo>
                <a:lnTo>
                  <a:pt x="12623" y="13888"/>
                </a:lnTo>
                <a:lnTo>
                  <a:pt x="12686" y="13807"/>
                </a:lnTo>
                <a:lnTo>
                  <a:pt x="12756" y="13772"/>
                </a:lnTo>
                <a:lnTo>
                  <a:pt x="12809" y="13744"/>
                </a:lnTo>
                <a:lnTo>
                  <a:pt x="12845" y="13697"/>
                </a:lnTo>
                <a:lnTo>
                  <a:pt x="12867" y="13641"/>
                </a:lnTo>
                <a:lnTo>
                  <a:pt x="12882" y="13588"/>
                </a:lnTo>
                <a:lnTo>
                  <a:pt x="12872" y="13545"/>
                </a:lnTo>
                <a:lnTo>
                  <a:pt x="12872" y="13422"/>
                </a:lnTo>
                <a:lnTo>
                  <a:pt x="12867" y="13353"/>
                </a:lnTo>
                <a:lnTo>
                  <a:pt x="12867" y="13278"/>
                </a:lnTo>
                <a:lnTo>
                  <a:pt x="12855" y="13244"/>
                </a:lnTo>
                <a:lnTo>
                  <a:pt x="12835" y="13229"/>
                </a:lnTo>
                <a:lnTo>
                  <a:pt x="12809" y="13154"/>
                </a:lnTo>
                <a:lnTo>
                  <a:pt x="12787" y="13106"/>
                </a:lnTo>
                <a:lnTo>
                  <a:pt x="12792" y="13072"/>
                </a:lnTo>
                <a:lnTo>
                  <a:pt x="12787" y="13051"/>
                </a:lnTo>
                <a:lnTo>
                  <a:pt x="12802" y="13003"/>
                </a:lnTo>
                <a:lnTo>
                  <a:pt x="12802" y="12982"/>
                </a:lnTo>
                <a:lnTo>
                  <a:pt x="12766" y="12954"/>
                </a:lnTo>
                <a:lnTo>
                  <a:pt x="12761" y="12913"/>
                </a:lnTo>
                <a:lnTo>
                  <a:pt x="12787" y="12823"/>
                </a:lnTo>
                <a:lnTo>
                  <a:pt x="12809" y="12797"/>
                </a:lnTo>
                <a:lnTo>
                  <a:pt x="12819" y="12748"/>
                </a:lnTo>
                <a:lnTo>
                  <a:pt x="12840" y="12720"/>
                </a:lnTo>
                <a:lnTo>
                  <a:pt x="12850" y="12666"/>
                </a:lnTo>
                <a:lnTo>
                  <a:pt x="12872" y="12660"/>
                </a:lnTo>
                <a:lnTo>
                  <a:pt x="12889" y="12625"/>
                </a:lnTo>
                <a:lnTo>
                  <a:pt x="12930" y="12597"/>
                </a:lnTo>
                <a:lnTo>
                  <a:pt x="12942" y="12576"/>
                </a:lnTo>
                <a:lnTo>
                  <a:pt x="12957" y="12535"/>
                </a:lnTo>
                <a:lnTo>
                  <a:pt x="13022" y="12445"/>
                </a:lnTo>
                <a:lnTo>
                  <a:pt x="13075" y="12391"/>
                </a:lnTo>
                <a:lnTo>
                  <a:pt x="13159" y="12316"/>
                </a:lnTo>
                <a:lnTo>
                  <a:pt x="13218" y="12254"/>
                </a:lnTo>
                <a:lnTo>
                  <a:pt x="13287" y="12151"/>
                </a:lnTo>
                <a:lnTo>
                  <a:pt x="13334" y="12067"/>
                </a:lnTo>
                <a:lnTo>
                  <a:pt x="13382" y="11958"/>
                </a:lnTo>
                <a:lnTo>
                  <a:pt x="13420" y="11861"/>
                </a:lnTo>
                <a:lnTo>
                  <a:pt x="13447" y="11779"/>
                </a:lnTo>
                <a:lnTo>
                  <a:pt x="13462" y="11698"/>
                </a:lnTo>
                <a:lnTo>
                  <a:pt x="13474" y="11670"/>
                </a:lnTo>
                <a:lnTo>
                  <a:pt x="13474" y="11629"/>
                </a:lnTo>
                <a:lnTo>
                  <a:pt x="13479" y="11586"/>
                </a:lnTo>
                <a:lnTo>
                  <a:pt x="13479" y="11567"/>
                </a:lnTo>
                <a:lnTo>
                  <a:pt x="13457" y="11567"/>
                </a:lnTo>
                <a:lnTo>
                  <a:pt x="13430" y="11595"/>
                </a:lnTo>
                <a:lnTo>
                  <a:pt x="13399" y="11601"/>
                </a:lnTo>
                <a:lnTo>
                  <a:pt x="13372" y="11614"/>
                </a:lnTo>
                <a:lnTo>
                  <a:pt x="13351" y="11614"/>
                </a:lnTo>
                <a:lnTo>
                  <a:pt x="13319" y="11614"/>
                </a:lnTo>
                <a:lnTo>
                  <a:pt x="13297" y="11629"/>
                </a:lnTo>
                <a:lnTo>
                  <a:pt x="13271" y="11635"/>
                </a:lnTo>
                <a:lnTo>
                  <a:pt x="13218" y="11655"/>
                </a:lnTo>
                <a:lnTo>
                  <a:pt x="13154" y="11663"/>
                </a:lnTo>
                <a:lnTo>
                  <a:pt x="13101" y="11683"/>
                </a:lnTo>
                <a:lnTo>
                  <a:pt x="13075" y="11683"/>
                </a:lnTo>
                <a:lnTo>
                  <a:pt x="13048" y="11648"/>
                </a:lnTo>
                <a:lnTo>
                  <a:pt x="13036" y="11614"/>
                </a:lnTo>
                <a:lnTo>
                  <a:pt x="13015" y="11601"/>
                </a:lnTo>
                <a:lnTo>
                  <a:pt x="12988" y="11580"/>
                </a:lnTo>
                <a:lnTo>
                  <a:pt x="13022" y="11560"/>
                </a:lnTo>
                <a:lnTo>
                  <a:pt x="13022" y="11526"/>
                </a:lnTo>
                <a:lnTo>
                  <a:pt x="13005" y="11504"/>
                </a:lnTo>
                <a:lnTo>
                  <a:pt x="12978" y="11483"/>
                </a:lnTo>
                <a:lnTo>
                  <a:pt x="12962" y="11457"/>
                </a:lnTo>
                <a:lnTo>
                  <a:pt x="12930" y="11414"/>
                </a:lnTo>
                <a:lnTo>
                  <a:pt x="12898" y="11373"/>
                </a:lnTo>
                <a:lnTo>
                  <a:pt x="12819" y="11298"/>
                </a:lnTo>
                <a:lnTo>
                  <a:pt x="12787" y="11257"/>
                </a:lnTo>
                <a:lnTo>
                  <a:pt x="12771" y="11189"/>
                </a:lnTo>
                <a:lnTo>
                  <a:pt x="12739" y="11099"/>
                </a:lnTo>
                <a:lnTo>
                  <a:pt x="12707" y="11071"/>
                </a:lnTo>
                <a:lnTo>
                  <a:pt x="12686" y="11051"/>
                </a:lnTo>
                <a:lnTo>
                  <a:pt x="12664" y="10955"/>
                </a:lnTo>
                <a:lnTo>
                  <a:pt x="12654" y="10873"/>
                </a:lnTo>
                <a:lnTo>
                  <a:pt x="12664" y="10858"/>
                </a:lnTo>
                <a:lnTo>
                  <a:pt x="12643" y="10776"/>
                </a:lnTo>
                <a:lnTo>
                  <a:pt x="12633" y="10761"/>
                </a:lnTo>
                <a:lnTo>
                  <a:pt x="12563" y="10686"/>
                </a:lnTo>
                <a:lnTo>
                  <a:pt x="12563" y="10632"/>
                </a:lnTo>
                <a:lnTo>
                  <a:pt x="12574" y="10617"/>
                </a:lnTo>
                <a:lnTo>
                  <a:pt x="12521" y="10529"/>
                </a:lnTo>
                <a:lnTo>
                  <a:pt x="12500" y="10480"/>
                </a:lnTo>
                <a:lnTo>
                  <a:pt x="12478" y="10433"/>
                </a:lnTo>
                <a:lnTo>
                  <a:pt x="12436" y="10302"/>
                </a:lnTo>
                <a:lnTo>
                  <a:pt x="12398" y="10220"/>
                </a:lnTo>
                <a:lnTo>
                  <a:pt x="12372" y="10130"/>
                </a:lnTo>
                <a:lnTo>
                  <a:pt x="12377" y="10124"/>
                </a:lnTo>
                <a:lnTo>
                  <a:pt x="12420" y="10246"/>
                </a:lnTo>
                <a:lnTo>
                  <a:pt x="12446" y="10289"/>
                </a:lnTo>
                <a:lnTo>
                  <a:pt x="12468" y="10315"/>
                </a:lnTo>
                <a:lnTo>
                  <a:pt x="12483" y="10302"/>
                </a:lnTo>
                <a:lnTo>
                  <a:pt x="12500" y="10261"/>
                </a:lnTo>
                <a:lnTo>
                  <a:pt x="12510" y="10199"/>
                </a:lnTo>
                <a:lnTo>
                  <a:pt x="12526" y="10164"/>
                </a:lnTo>
                <a:lnTo>
                  <a:pt x="12526" y="10177"/>
                </a:lnTo>
                <a:lnTo>
                  <a:pt x="12521" y="10212"/>
                </a:lnTo>
                <a:lnTo>
                  <a:pt x="12521" y="10239"/>
                </a:lnTo>
                <a:lnTo>
                  <a:pt x="12510" y="10289"/>
                </a:lnTo>
                <a:lnTo>
                  <a:pt x="12536" y="10289"/>
                </a:lnTo>
                <a:lnTo>
                  <a:pt x="12569" y="10343"/>
                </a:lnTo>
                <a:lnTo>
                  <a:pt x="12606" y="10411"/>
                </a:lnTo>
                <a:lnTo>
                  <a:pt x="12628" y="10474"/>
                </a:lnTo>
                <a:lnTo>
                  <a:pt x="12643" y="10495"/>
                </a:lnTo>
                <a:lnTo>
                  <a:pt x="12659" y="10536"/>
                </a:lnTo>
                <a:lnTo>
                  <a:pt x="12654" y="10555"/>
                </a:lnTo>
                <a:lnTo>
                  <a:pt x="12676" y="10605"/>
                </a:lnTo>
                <a:lnTo>
                  <a:pt x="12707" y="10617"/>
                </a:lnTo>
                <a:lnTo>
                  <a:pt x="12734" y="10652"/>
                </a:lnTo>
                <a:lnTo>
                  <a:pt x="12766" y="10742"/>
                </a:lnTo>
                <a:lnTo>
                  <a:pt x="12766" y="10789"/>
                </a:lnTo>
                <a:lnTo>
                  <a:pt x="12771" y="10845"/>
                </a:lnTo>
                <a:lnTo>
                  <a:pt x="12809" y="10920"/>
                </a:lnTo>
                <a:lnTo>
                  <a:pt x="12835" y="10933"/>
                </a:lnTo>
                <a:lnTo>
                  <a:pt x="12877" y="10989"/>
                </a:lnTo>
                <a:lnTo>
                  <a:pt x="12894" y="11051"/>
                </a:lnTo>
                <a:lnTo>
                  <a:pt x="12925" y="11120"/>
                </a:lnTo>
                <a:lnTo>
                  <a:pt x="12957" y="11148"/>
                </a:lnTo>
                <a:lnTo>
                  <a:pt x="12962" y="11182"/>
                </a:lnTo>
                <a:lnTo>
                  <a:pt x="12978" y="11202"/>
                </a:lnTo>
                <a:lnTo>
                  <a:pt x="12983" y="11236"/>
                </a:lnTo>
                <a:lnTo>
                  <a:pt x="12983" y="11270"/>
                </a:lnTo>
                <a:lnTo>
                  <a:pt x="12978" y="11285"/>
                </a:lnTo>
                <a:lnTo>
                  <a:pt x="12983" y="11320"/>
                </a:lnTo>
                <a:lnTo>
                  <a:pt x="12973" y="11326"/>
                </a:lnTo>
                <a:lnTo>
                  <a:pt x="12988" y="11361"/>
                </a:lnTo>
                <a:lnTo>
                  <a:pt x="13000" y="11414"/>
                </a:lnTo>
                <a:lnTo>
                  <a:pt x="13010" y="11436"/>
                </a:lnTo>
                <a:lnTo>
                  <a:pt x="13010" y="11476"/>
                </a:lnTo>
                <a:lnTo>
                  <a:pt x="13026" y="11526"/>
                </a:lnTo>
                <a:lnTo>
                  <a:pt x="13068" y="11532"/>
                </a:lnTo>
                <a:lnTo>
                  <a:pt x="13090" y="11517"/>
                </a:lnTo>
                <a:lnTo>
                  <a:pt x="13116" y="11517"/>
                </a:lnTo>
                <a:lnTo>
                  <a:pt x="13128" y="11498"/>
                </a:lnTo>
                <a:lnTo>
                  <a:pt x="13143" y="11492"/>
                </a:lnTo>
                <a:lnTo>
                  <a:pt x="13154" y="11470"/>
                </a:lnTo>
                <a:lnTo>
                  <a:pt x="13169" y="11464"/>
                </a:lnTo>
                <a:lnTo>
                  <a:pt x="13218" y="11457"/>
                </a:lnTo>
                <a:lnTo>
                  <a:pt x="13254" y="11442"/>
                </a:lnTo>
                <a:lnTo>
                  <a:pt x="13287" y="11408"/>
                </a:lnTo>
                <a:lnTo>
                  <a:pt x="13302" y="11414"/>
                </a:lnTo>
                <a:lnTo>
                  <a:pt x="13329" y="11408"/>
                </a:lnTo>
                <a:lnTo>
                  <a:pt x="13382" y="11354"/>
                </a:lnTo>
                <a:lnTo>
                  <a:pt x="13479" y="11320"/>
                </a:lnTo>
                <a:lnTo>
                  <a:pt x="13537" y="11285"/>
                </a:lnTo>
                <a:lnTo>
                  <a:pt x="13537" y="11257"/>
                </a:lnTo>
                <a:lnTo>
                  <a:pt x="13547" y="11223"/>
                </a:lnTo>
                <a:lnTo>
                  <a:pt x="13590" y="11202"/>
                </a:lnTo>
                <a:lnTo>
                  <a:pt x="13617" y="11195"/>
                </a:lnTo>
                <a:lnTo>
                  <a:pt x="13653" y="11167"/>
                </a:lnTo>
                <a:lnTo>
                  <a:pt x="13686" y="11174"/>
                </a:lnTo>
                <a:lnTo>
                  <a:pt x="13713" y="11154"/>
                </a:lnTo>
                <a:lnTo>
                  <a:pt x="13713" y="11120"/>
                </a:lnTo>
                <a:lnTo>
                  <a:pt x="13733" y="11099"/>
                </a:lnTo>
                <a:lnTo>
                  <a:pt x="13771" y="11099"/>
                </a:lnTo>
                <a:lnTo>
                  <a:pt x="13786" y="11086"/>
                </a:lnTo>
                <a:lnTo>
                  <a:pt x="13793" y="11045"/>
                </a:lnTo>
                <a:lnTo>
                  <a:pt x="13829" y="11017"/>
                </a:lnTo>
                <a:lnTo>
                  <a:pt x="13856" y="11017"/>
                </a:lnTo>
                <a:lnTo>
                  <a:pt x="13861" y="11010"/>
                </a:lnTo>
                <a:lnTo>
                  <a:pt x="13856" y="10955"/>
                </a:lnTo>
                <a:lnTo>
                  <a:pt x="13866" y="10914"/>
                </a:lnTo>
                <a:lnTo>
                  <a:pt x="13878" y="10892"/>
                </a:lnTo>
                <a:lnTo>
                  <a:pt x="13904" y="10899"/>
                </a:lnTo>
                <a:lnTo>
                  <a:pt x="13926" y="10845"/>
                </a:lnTo>
                <a:lnTo>
                  <a:pt x="13952" y="10817"/>
                </a:lnTo>
                <a:lnTo>
                  <a:pt x="13962" y="10796"/>
                </a:lnTo>
                <a:lnTo>
                  <a:pt x="13984" y="10748"/>
                </a:lnTo>
                <a:lnTo>
                  <a:pt x="13984" y="10727"/>
                </a:lnTo>
                <a:lnTo>
                  <a:pt x="13962" y="10721"/>
                </a:lnTo>
                <a:lnTo>
                  <a:pt x="13946" y="10693"/>
                </a:lnTo>
                <a:lnTo>
                  <a:pt x="13919" y="10645"/>
                </a:lnTo>
                <a:lnTo>
                  <a:pt x="13887" y="10632"/>
                </a:lnTo>
                <a:lnTo>
                  <a:pt x="13846" y="10617"/>
                </a:lnTo>
                <a:lnTo>
                  <a:pt x="13813" y="10590"/>
                </a:lnTo>
                <a:lnTo>
                  <a:pt x="13786" y="10536"/>
                </a:lnTo>
                <a:lnTo>
                  <a:pt x="13781" y="10467"/>
                </a:lnTo>
                <a:lnTo>
                  <a:pt x="13786" y="10452"/>
                </a:lnTo>
                <a:lnTo>
                  <a:pt x="13793" y="10418"/>
                </a:lnTo>
                <a:lnTo>
                  <a:pt x="13786" y="10411"/>
                </a:lnTo>
                <a:lnTo>
                  <a:pt x="13771" y="10439"/>
                </a:lnTo>
                <a:lnTo>
                  <a:pt x="13733" y="10486"/>
                </a:lnTo>
                <a:lnTo>
                  <a:pt x="13691" y="10542"/>
                </a:lnTo>
                <a:lnTo>
                  <a:pt x="13648" y="10598"/>
                </a:lnTo>
                <a:lnTo>
                  <a:pt x="13612" y="10598"/>
                </a:lnTo>
                <a:lnTo>
                  <a:pt x="13563" y="10598"/>
                </a:lnTo>
                <a:lnTo>
                  <a:pt x="13515" y="10611"/>
                </a:lnTo>
                <a:lnTo>
                  <a:pt x="13515" y="10590"/>
                </a:lnTo>
                <a:lnTo>
                  <a:pt x="13505" y="10598"/>
                </a:lnTo>
                <a:lnTo>
                  <a:pt x="13494" y="10564"/>
                </a:lnTo>
                <a:lnTo>
                  <a:pt x="13505" y="10514"/>
                </a:lnTo>
                <a:lnTo>
                  <a:pt x="13505" y="10467"/>
                </a:lnTo>
                <a:lnTo>
                  <a:pt x="13489" y="10439"/>
                </a:lnTo>
                <a:lnTo>
                  <a:pt x="13474" y="10446"/>
                </a:lnTo>
                <a:lnTo>
                  <a:pt x="13457" y="10486"/>
                </a:lnTo>
                <a:lnTo>
                  <a:pt x="13462" y="10549"/>
                </a:lnTo>
                <a:lnTo>
                  <a:pt x="13452" y="10529"/>
                </a:lnTo>
                <a:lnTo>
                  <a:pt x="13447" y="10501"/>
                </a:lnTo>
                <a:lnTo>
                  <a:pt x="13430" y="10480"/>
                </a:lnTo>
                <a:lnTo>
                  <a:pt x="13425" y="10452"/>
                </a:lnTo>
                <a:lnTo>
                  <a:pt x="13430" y="10426"/>
                </a:lnTo>
                <a:lnTo>
                  <a:pt x="13425" y="10392"/>
                </a:lnTo>
                <a:lnTo>
                  <a:pt x="13387" y="10358"/>
                </a:lnTo>
                <a:lnTo>
                  <a:pt x="13377" y="10330"/>
                </a:lnTo>
                <a:lnTo>
                  <a:pt x="13351" y="10308"/>
                </a:lnTo>
                <a:lnTo>
                  <a:pt x="13329" y="10233"/>
                </a:lnTo>
                <a:lnTo>
                  <a:pt x="13307" y="10171"/>
                </a:lnTo>
                <a:lnTo>
                  <a:pt x="13314" y="10151"/>
                </a:lnTo>
                <a:lnTo>
                  <a:pt x="13302" y="10108"/>
                </a:lnTo>
                <a:lnTo>
                  <a:pt x="13341" y="10117"/>
                </a:lnTo>
                <a:lnTo>
                  <a:pt x="13361" y="10083"/>
                </a:lnTo>
                <a:lnTo>
                  <a:pt x="13399" y="10108"/>
                </a:lnTo>
                <a:lnTo>
                  <a:pt x="13430" y="10096"/>
                </a:lnTo>
                <a:lnTo>
                  <a:pt x="13479" y="10220"/>
                </a:lnTo>
                <a:lnTo>
                  <a:pt x="13515" y="10302"/>
                </a:lnTo>
                <a:lnTo>
                  <a:pt x="13573" y="10330"/>
                </a:lnTo>
                <a:lnTo>
                  <a:pt x="13633" y="10392"/>
                </a:lnTo>
                <a:lnTo>
                  <a:pt x="13701" y="10418"/>
                </a:lnTo>
                <a:lnTo>
                  <a:pt x="13760" y="10377"/>
                </a:lnTo>
                <a:lnTo>
                  <a:pt x="13803" y="10364"/>
                </a:lnTo>
                <a:lnTo>
                  <a:pt x="13829" y="10377"/>
                </a:lnTo>
                <a:lnTo>
                  <a:pt x="13856" y="10480"/>
                </a:lnTo>
                <a:lnTo>
                  <a:pt x="13919" y="10495"/>
                </a:lnTo>
                <a:lnTo>
                  <a:pt x="13984" y="10514"/>
                </a:lnTo>
                <a:lnTo>
                  <a:pt x="14095" y="10542"/>
                </a:lnTo>
                <a:lnTo>
                  <a:pt x="14175" y="10529"/>
                </a:lnTo>
                <a:lnTo>
                  <a:pt x="14271" y="10529"/>
                </a:lnTo>
                <a:lnTo>
                  <a:pt x="14378" y="10514"/>
                </a:lnTo>
                <a:lnTo>
                  <a:pt x="14419" y="10577"/>
                </a:lnTo>
                <a:lnTo>
                  <a:pt x="14436" y="10639"/>
                </a:lnTo>
                <a:lnTo>
                  <a:pt x="14478" y="10658"/>
                </a:lnTo>
                <a:lnTo>
                  <a:pt x="14547" y="10727"/>
                </a:lnTo>
                <a:lnTo>
                  <a:pt x="14564" y="10761"/>
                </a:lnTo>
                <a:lnTo>
                  <a:pt x="14537" y="10789"/>
                </a:lnTo>
                <a:lnTo>
                  <a:pt x="14611" y="10886"/>
                </a:lnTo>
                <a:lnTo>
                  <a:pt x="14654" y="10892"/>
                </a:lnTo>
                <a:lnTo>
                  <a:pt x="14739" y="10845"/>
                </a:lnTo>
                <a:lnTo>
                  <a:pt x="14750" y="10920"/>
                </a:lnTo>
                <a:lnTo>
                  <a:pt x="14750" y="11017"/>
                </a:lnTo>
                <a:lnTo>
                  <a:pt x="14765" y="11120"/>
                </a:lnTo>
                <a:lnTo>
                  <a:pt x="14792" y="11270"/>
                </a:lnTo>
                <a:lnTo>
                  <a:pt x="14845" y="11380"/>
                </a:lnTo>
                <a:lnTo>
                  <a:pt x="14857" y="11429"/>
                </a:lnTo>
                <a:lnTo>
                  <a:pt x="14872" y="11526"/>
                </a:lnTo>
                <a:lnTo>
                  <a:pt x="14903" y="11601"/>
                </a:lnTo>
                <a:lnTo>
                  <a:pt x="14925" y="11635"/>
                </a:lnTo>
                <a:lnTo>
                  <a:pt x="14946" y="11711"/>
                </a:lnTo>
                <a:lnTo>
                  <a:pt x="14973" y="11814"/>
                </a:lnTo>
                <a:lnTo>
                  <a:pt x="15026" y="11882"/>
                </a:lnTo>
                <a:lnTo>
                  <a:pt x="15048" y="11861"/>
                </a:lnTo>
                <a:lnTo>
                  <a:pt x="15069" y="11814"/>
                </a:lnTo>
                <a:lnTo>
                  <a:pt x="15122" y="11792"/>
                </a:lnTo>
                <a:lnTo>
                  <a:pt x="15106" y="11766"/>
                </a:lnTo>
                <a:lnTo>
                  <a:pt x="15132" y="11711"/>
                </a:lnTo>
                <a:lnTo>
                  <a:pt x="15164" y="11704"/>
                </a:lnTo>
                <a:lnTo>
                  <a:pt x="15164" y="11573"/>
                </a:lnTo>
                <a:lnTo>
                  <a:pt x="15191" y="11498"/>
                </a:lnTo>
                <a:lnTo>
                  <a:pt x="15186" y="11436"/>
                </a:lnTo>
                <a:lnTo>
                  <a:pt x="15176" y="11333"/>
                </a:lnTo>
                <a:lnTo>
                  <a:pt x="15191" y="11270"/>
                </a:lnTo>
                <a:lnTo>
                  <a:pt x="15217" y="11264"/>
                </a:lnTo>
                <a:lnTo>
                  <a:pt x="15270" y="11236"/>
                </a:lnTo>
                <a:lnTo>
                  <a:pt x="15297" y="11217"/>
                </a:lnTo>
                <a:lnTo>
                  <a:pt x="15297" y="11182"/>
                </a:lnTo>
                <a:lnTo>
                  <a:pt x="15355" y="11133"/>
                </a:lnTo>
                <a:lnTo>
                  <a:pt x="15398" y="11086"/>
                </a:lnTo>
                <a:lnTo>
                  <a:pt x="15462" y="10989"/>
                </a:lnTo>
                <a:lnTo>
                  <a:pt x="15548" y="10933"/>
                </a:lnTo>
                <a:lnTo>
                  <a:pt x="15580" y="10886"/>
                </a:lnTo>
                <a:lnTo>
                  <a:pt x="15575" y="10824"/>
                </a:lnTo>
                <a:lnTo>
                  <a:pt x="15648" y="10811"/>
                </a:lnTo>
                <a:lnTo>
                  <a:pt x="15686" y="10811"/>
                </a:lnTo>
                <a:lnTo>
                  <a:pt x="15696" y="10783"/>
                </a:lnTo>
                <a:lnTo>
                  <a:pt x="15718" y="10789"/>
                </a:lnTo>
                <a:lnTo>
                  <a:pt x="15734" y="10796"/>
                </a:lnTo>
                <a:lnTo>
                  <a:pt x="15744" y="10783"/>
                </a:lnTo>
                <a:lnTo>
                  <a:pt x="15771" y="10796"/>
                </a:lnTo>
                <a:lnTo>
                  <a:pt x="15787" y="10748"/>
                </a:lnTo>
                <a:lnTo>
                  <a:pt x="15781" y="10714"/>
                </a:lnTo>
                <a:lnTo>
                  <a:pt x="15834" y="10714"/>
                </a:lnTo>
                <a:lnTo>
                  <a:pt x="15861" y="10761"/>
                </a:lnTo>
                <a:lnTo>
                  <a:pt x="15872" y="10804"/>
                </a:lnTo>
                <a:lnTo>
                  <a:pt x="15877" y="10845"/>
                </a:lnTo>
                <a:lnTo>
                  <a:pt x="15894" y="10886"/>
                </a:lnTo>
                <a:lnTo>
                  <a:pt x="15935" y="10948"/>
                </a:lnTo>
                <a:lnTo>
                  <a:pt x="15967" y="10955"/>
                </a:lnTo>
                <a:lnTo>
                  <a:pt x="15962" y="10983"/>
                </a:lnTo>
                <a:lnTo>
                  <a:pt x="16010" y="11071"/>
                </a:lnTo>
                <a:lnTo>
                  <a:pt x="16020" y="11148"/>
                </a:lnTo>
                <a:lnTo>
                  <a:pt x="16000" y="11242"/>
                </a:lnTo>
                <a:lnTo>
                  <a:pt x="16037" y="11264"/>
                </a:lnTo>
                <a:lnTo>
                  <a:pt x="16068" y="11230"/>
                </a:lnTo>
                <a:lnTo>
                  <a:pt x="16133" y="11174"/>
                </a:lnTo>
                <a:lnTo>
                  <a:pt x="16170" y="11133"/>
                </a:lnTo>
                <a:lnTo>
                  <a:pt x="16196" y="11195"/>
                </a:lnTo>
                <a:lnTo>
                  <a:pt x="16206" y="11292"/>
                </a:lnTo>
                <a:lnTo>
                  <a:pt x="16228" y="11380"/>
                </a:lnTo>
                <a:lnTo>
                  <a:pt x="16249" y="11423"/>
                </a:lnTo>
                <a:lnTo>
                  <a:pt x="16244" y="11504"/>
                </a:lnTo>
                <a:lnTo>
                  <a:pt x="16266" y="11552"/>
                </a:lnTo>
                <a:lnTo>
                  <a:pt x="16249" y="11614"/>
                </a:lnTo>
                <a:lnTo>
                  <a:pt x="16254" y="11670"/>
                </a:lnTo>
                <a:lnTo>
                  <a:pt x="16239" y="11745"/>
                </a:lnTo>
                <a:lnTo>
                  <a:pt x="16233" y="11792"/>
                </a:lnTo>
                <a:lnTo>
                  <a:pt x="16244" y="11835"/>
                </a:lnTo>
                <a:lnTo>
                  <a:pt x="16254" y="11792"/>
                </a:lnTo>
                <a:lnTo>
                  <a:pt x="16281" y="11827"/>
                </a:lnTo>
                <a:lnTo>
                  <a:pt x="16313" y="11869"/>
                </a:lnTo>
                <a:lnTo>
                  <a:pt x="16324" y="11904"/>
                </a:lnTo>
                <a:lnTo>
                  <a:pt x="16346" y="11930"/>
                </a:lnTo>
                <a:lnTo>
                  <a:pt x="16356" y="11964"/>
                </a:lnTo>
                <a:lnTo>
                  <a:pt x="16351" y="12020"/>
                </a:lnTo>
                <a:lnTo>
                  <a:pt x="16372" y="12061"/>
                </a:lnTo>
                <a:lnTo>
                  <a:pt x="16382" y="12123"/>
                </a:lnTo>
                <a:lnTo>
                  <a:pt x="16414" y="12170"/>
                </a:lnTo>
                <a:lnTo>
                  <a:pt x="16419" y="12213"/>
                </a:lnTo>
                <a:lnTo>
                  <a:pt x="16489" y="12273"/>
                </a:lnTo>
                <a:lnTo>
                  <a:pt x="16542" y="12329"/>
                </a:lnTo>
                <a:lnTo>
                  <a:pt x="16585" y="12323"/>
                </a:lnTo>
                <a:lnTo>
                  <a:pt x="16585" y="12295"/>
                </a:lnTo>
                <a:lnTo>
                  <a:pt x="16564" y="12226"/>
                </a:lnTo>
                <a:lnTo>
                  <a:pt x="16542" y="12204"/>
                </a:lnTo>
                <a:lnTo>
                  <a:pt x="16537" y="12164"/>
                </a:lnTo>
                <a:lnTo>
                  <a:pt x="16532" y="12136"/>
                </a:lnTo>
                <a:lnTo>
                  <a:pt x="16537" y="12101"/>
                </a:lnTo>
                <a:lnTo>
                  <a:pt x="16532" y="12054"/>
                </a:lnTo>
                <a:lnTo>
                  <a:pt x="16505" y="12007"/>
                </a:lnTo>
                <a:lnTo>
                  <a:pt x="16472" y="11958"/>
                </a:lnTo>
                <a:lnTo>
                  <a:pt x="16457" y="11951"/>
                </a:lnTo>
                <a:lnTo>
                  <a:pt x="16426" y="11910"/>
                </a:lnTo>
                <a:lnTo>
                  <a:pt x="16387" y="11904"/>
                </a:lnTo>
                <a:lnTo>
                  <a:pt x="16356" y="11861"/>
                </a:lnTo>
                <a:lnTo>
                  <a:pt x="16346" y="11792"/>
                </a:lnTo>
                <a:lnTo>
                  <a:pt x="16324" y="11723"/>
                </a:lnTo>
                <a:lnTo>
                  <a:pt x="16286" y="11723"/>
                </a:lnTo>
                <a:lnTo>
                  <a:pt x="16281" y="11670"/>
                </a:lnTo>
                <a:lnTo>
                  <a:pt x="16303" y="11601"/>
                </a:lnTo>
                <a:lnTo>
                  <a:pt x="16334" y="11492"/>
                </a:lnTo>
                <a:lnTo>
                  <a:pt x="16339" y="11408"/>
                </a:lnTo>
                <a:lnTo>
                  <a:pt x="16392" y="11408"/>
                </a:lnTo>
                <a:lnTo>
                  <a:pt x="16382" y="11470"/>
                </a:lnTo>
                <a:lnTo>
                  <a:pt x="16431" y="11470"/>
                </a:lnTo>
                <a:lnTo>
                  <a:pt x="16484" y="11504"/>
                </a:lnTo>
                <a:lnTo>
                  <a:pt x="16515" y="11586"/>
                </a:lnTo>
                <a:lnTo>
                  <a:pt x="16537" y="11629"/>
                </a:lnTo>
                <a:lnTo>
                  <a:pt x="16585" y="11642"/>
                </a:lnTo>
                <a:lnTo>
                  <a:pt x="16627" y="11683"/>
                </a:lnTo>
                <a:lnTo>
                  <a:pt x="16612" y="11732"/>
                </a:lnTo>
                <a:lnTo>
                  <a:pt x="16632" y="11779"/>
                </a:lnTo>
                <a:lnTo>
                  <a:pt x="16707" y="11711"/>
                </a:lnTo>
                <a:lnTo>
                  <a:pt x="16755" y="11648"/>
                </a:lnTo>
                <a:lnTo>
                  <a:pt x="16825" y="11601"/>
                </a:lnTo>
                <a:lnTo>
                  <a:pt x="16871" y="11552"/>
                </a:lnTo>
                <a:lnTo>
                  <a:pt x="16878" y="11414"/>
                </a:lnTo>
                <a:lnTo>
                  <a:pt x="16851" y="11270"/>
                </a:lnTo>
                <a:lnTo>
                  <a:pt x="16813" y="11208"/>
                </a:lnTo>
                <a:lnTo>
                  <a:pt x="16760" y="11161"/>
                </a:lnTo>
                <a:lnTo>
                  <a:pt x="16707" y="11058"/>
                </a:lnTo>
                <a:lnTo>
                  <a:pt x="16665" y="10976"/>
                </a:lnTo>
                <a:lnTo>
                  <a:pt x="16675" y="10920"/>
                </a:lnTo>
                <a:lnTo>
                  <a:pt x="16723" y="10845"/>
                </a:lnTo>
                <a:lnTo>
                  <a:pt x="16803" y="10776"/>
                </a:lnTo>
                <a:lnTo>
                  <a:pt x="16830" y="10761"/>
                </a:lnTo>
                <a:lnTo>
                  <a:pt x="16909" y="10789"/>
                </a:lnTo>
                <a:lnTo>
                  <a:pt x="16893" y="10824"/>
                </a:lnTo>
                <a:lnTo>
                  <a:pt x="16909" y="10879"/>
                </a:lnTo>
                <a:lnTo>
                  <a:pt x="16941" y="10873"/>
                </a:lnTo>
                <a:lnTo>
                  <a:pt x="16963" y="10789"/>
                </a:lnTo>
                <a:lnTo>
                  <a:pt x="17026" y="10776"/>
                </a:lnTo>
                <a:lnTo>
                  <a:pt x="17105" y="10736"/>
                </a:lnTo>
                <a:lnTo>
                  <a:pt x="17137" y="10693"/>
                </a:lnTo>
                <a:lnTo>
                  <a:pt x="17159" y="10721"/>
                </a:lnTo>
                <a:lnTo>
                  <a:pt x="17197" y="10686"/>
                </a:lnTo>
                <a:lnTo>
                  <a:pt x="17260" y="10680"/>
                </a:lnTo>
                <a:lnTo>
                  <a:pt x="17340" y="10611"/>
                </a:lnTo>
                <a:lnTo>
                  <a:pt x="17420" y="10536"/>
                </a:lnTo>
                <a:lnTo>
                  <a:pt x="17473" y="10439"/>
                </a:lnTo>
                <a:lnTo>
                  <a:pt x="17521" y="10330"/>
                </a:lnTo>
                <a:lnTo>
                  <a:pt x="17563" y="10239"/>
                </a:lnTo>
                <a:lnTo>
                  <a:pt x="17596" y="10233"/>
                </a:lnTo>
                <a:lnTo>
                  <a:pt x="17611" y="10164"/>
                </a:lnTo>
                <a:lnTo>
                  <a:pt x="17622" y="10096"/>
                </a:lnTo>
                <a:lnTo>
                  <a:pt x="17589" y="10068"/>
                </a:lnTo>
                <a:lnTo>
                  <a:pt x="17574" y="10020"/>
                </a:lnTo>
                <a:lnTo>
                  <a:pt x="17611" y="9999"/>
                </a:lnTo>
                <a:lnTo>
                  <a:pt x="17611" y="9937"/>
                </a:lnTo>
                <a:lnTo>
                  <a:pt x="17574" y="9868"/>
                </a:lnTo>
                <a:lnTo>
                  <a:pt x="17536" y="9786"/>
                </a:lnTo>
                <a:lnTo>
                  <a:pt x="17516" y="9696"/>
                </a:lnTo>
                <a:lnTo>
                  <a:pt x="17451" y="9649"/>
                </a:lnTo>
                <a:lnTo>
                  <a:pt x="17483" y="9587"/>
                </a:lnTo>
                <a:lnTo>
                  <a:pt x="17543" y="9539"/>
                </a:lnTo>
                <a:lnTo>
                  <a:pt x="17569" y="9490"/>
                </a:lnTo>
                <a:lnTo>
                  <a:pt x="17654" y="9464"/>
                </a:lnTo>
                <a:lnTo>
                  <a:pt x="17642" y="9415"/>
                </a:lnTo>
                <a:lnTo>
                  <a:pt x="17606" y="9415"/>
                </a:lnTo>
                <a:lnTo>
                  <a:pt x="17553" y="9380"/>
                </a:lnTo>
                <a:lnTo>
                  <a:pt x="17489" y="9449"/>
                </a:lnTo>
                <a:lnTo>
                  <a:pt x="17441" y="9421"/>
                </a:lnTo>
                <a:lnTo>
                  <a:pt x="17441" y="9380"/>
                </a:lnTo>
                <a:lnTo>
                  <a:pt x="17393" y="9368"/>
                </a:lnTo>
                <a:lnTo>
                  <a:pt x="17361" y="9305"/>
                </a:lnTo>
                <a:lnTo>
                  <a:pt x="17393" y="9258"/>
                </a:lnTo>
                <a:lnTo>
                  <a:pt x="17451" y="9249"/>
                </a:lnTo>
                <a:lnTo>
                  <a:pt x="17489" y="9189"/>
                </a:lnTo>
                <a:lnTo>
                  <a:pt x="17553" y="9121"/>
                </a:lnTo>
                <a:lnTo>
                  <a:pt x="17606" y="9086"/>
                </a:lnTo>
                <a:lnTo>
                  <a:pt x="17637" y="9140"/>
                </a:lnTo>
                <a:lnTo>
                  <a:pt x="17589" y="9209"/>
                </a:lnTo>
                <a:lnTo>
                  <a:pt x="17601" y="9249"/>
                </a:lnTo>
                <a:lnTo>
                  <a:pt x="17569" y="9299"/>
                </a:lnTo>
                <a:lnTo>
                  <a:pt x="17632" y="9271"/>
                </a:lnTo>
                <a:lnTo>
                  <a:pt x="17659" y="9196"/>
                </a:lnTo>
                <a:lnTo>
                  <a:pt x="17739" y="9168"/>
                </a:lnTo>
                <a:lnTo>
                  <a:pt x="17765" y="9196"/>
                </a:lnTo>
                <a:lnTo>
                  <a:pt x="17797" y="9209"/>
                </a:lnTo>
                <a:lnTo>
                  <a:pt x="17802" y="9224"/>
                </a:lnTo>
                <a:lnTo>
                  <a:pt x="17787" y="9277"/>
                </a:lnTo>
                <a:lnTo>
                  <a:pt x="17792" y="9299"/>
                </a:lnTo>
                <a:lnTo>
                  <a:pt x="17775" y="9312"/>
                </a:lnTo>
                <a:lnTo>
                  <a:pt x="17760" y="9353"/>
                </a:lnTo>
                <a:lnTo>
                  <a:pt x="17775" y="9368"/>
                </a:lnTo>
                <a:lnTo>
                  <a:pt x="17792" y="9374"/>
                </a:lnTo>
                <a:lnTo>
                  <a:pt x="17792" y="9396"/>
                </a:lnTo>
                <a:lnTo>
                  <a:pt x="17809" y="9387"/>
                </a:lnTo>
                <a:lnTo>
                  <a:pt x="17814" y="9368"/>
                </a:lnTo>
                <a:lnTo>
                  <a:pt x="17840" y="9387"/>
                </a:lnTo>
                <a:lnTo>
                  <a:pt x="17882" y="9471"/>
                </a:lnTo>
                <a:lnTo>
                  <a:pt x="17840" y="9484"/>
                </a:lnTo>
                <a:lnTo>
                  <a:pt x="17867" y="9580"/>
                </a:lnTo>
                <a:lnTo>
                  <a:pt x="17855" y="9649"/>
                </a:lnTo>
                <a:lnTo>
                  <a:pt x="17862" y="9696"/>
                </a:lnTo>
                <a:lnTo>
                  <a:pt x="17915" y="9690"/>
                </a:lnTo>
                <a:lnTo>
                  <a:pt x="17961" y="9649"/>
                </a:lnTo>
                <a:lnTo>
                  <a:pt x="18015" y="9627"/>
                </a:lnTo>
                <a:lnTo>
                  <a:pt x="18036" y="9580"/>
                </a:lnTo>
                <a:lnTo>
                  <a:pt x="18036" y="9471"/>
                </a:lnTo>
                <a:lnTo>
                  <a:pt x="18021" y="9408"/>
                </a:lnTo>
                <a:lnTo>
                  <a:pt x="17973" y="9299"/>
                </a:lnTo>
                <a:lnTo>
                  <a:pt x="17942" y="9258"/>
                </a:lnTo>
                <a:lnTo>
                  <a:pt x="17920" y="9243"/>
                </a:lnTo>
                <a:lnTo>
                  <a:pt x="17925" y="9230"/>
                </a:lnTo>
                <a:lnTo>
                  <a:pt x="17925" y="9189"/>
                </a:lnTo>
                <a:lnTo>
                  <a:pt x="17952" y="9161"/>
                </a:lnTo>
                <a:lnTo>
                  <a:pt x="17988" y="9146"/>
                </a:lnTo>
                <a:lnTo>
                  <a:pt x="18010" y="9121"/>
                </a:lnTo>
                <a:lnTo>
                  <a:pt x="18021" y="9099"/>
                </a:lnTo>
                <a:lnTo>
                  <a:pt x="18053" y="9078"/>
                </a:lnTo>
                <a:lnTo>
                  <a:pt x="18053" y="9009"/>
                </a:lnTo>
                <a:lnTo>
                  <a:pt x="18068" y="8975"/>
                </a:lnTo>
                <a:lnTo>
                  <a:pt x="18094" y="8940"/>
                </a:lnTo>
                <a:lnTo>
                  <a:pt x="18116" y="8949"/>
                </a:lnTo>
                <a:lnTo>
                  <a:pt x="18128" y="8914"/>
                </a:lnTo>
                <a:lnTo>
                  <a:pt x="18207" y="8837"/>
                </a:lnTo>
                <a:lnTo>
                  <a:pt x="18244" y="8887"/>
                </a:lnTo>
                <a:lnTo>
                  <a:pt x="18281" y="8887"/>
                </a:lnTo>
                <a:lnTo>
                  <a:pt x="18360" y="8824"/>
                </a:lnTo>
                <a:lnTo>
                  <a:pt x="18399" y="8762"/>
                </a:lnTo>
                <a:lnTo>
                  <a:pt x="18478" y="8640"/>
                </a:lnTo>
                <a:lnTo>
                  <a:pt x="18558" y="8515"/>
                </a:lnTo>
                <a:lnTo>
                  <a:pt x="18580" y="8440"/>
                </a:lnTo>
                <a:lnTo>
                  <a:pt x="18670" y="8274"/>
                </a:lnTo>
                <a:lnTo>
                  <a:pt x="18696" y="8090"/>
                </a:lnTo>
                <a:lnTo>
                  <a:pt x="18701" y="7944"/>
                </a:lnTo>
                <a:lnTo>
                  <a:pt x="18749" y="7821"/>
                </a:lnTo>
                <a:lnTo>
                  <a:pt x="18749" y="7718"/>
                </a:lnTo>
                <a:lnTo>
                  <a:pt x="18665" y="7581"/>
                </a:lnTo>
                <a:lnTo>
                  <a:pt x="18600" y="7574"/>
                </a:lnTo>
                <a:lnTo>
                  <a:pt x="18563" y="7635"/>
                </a:lnTo>
                <a:lnTo>
                  <a:pt x="18505" y="7609"/>
                </a:lnTo>
                <a:lnTo>
                  <a:pt x="18478" y="7525"/>
                </a:lnTo>
                <a:lnTo>
                  <a:pt x="18387" y="7512"/>
                </a:lnTo>
                <a:lnTo>
                  <a:pt x="18611" y="7196"/>
                </a:lnTo>
                <a:lnTo>
                  <a:pt x="18803" y="6922"/>
                </a:lnTo>
                <a:lnTo>
                  <a:pt x="18994" y="6879"/>
                </a:lnTo>
                <a:lnTo>
                  <a:pt x="19175" y="6907"/>
                </a:lnTo>
                <a:lnTo>
                  <a:pt x="19250" y="6831"/>
                </a:lnTo>
                <a:lnTo>
                  <a:pt x="19339" y="6853"/>
                </a:lnTo>
                <a:lnTo>
                  <a:pt x="19334" y="6956"/>
                </a:lnTo>
                <a:lnTo>
                  <a:pt x="19424" y="6941"/>
                </a:lnTo>
                <a:lnTo>
                  <a:pt x="19552" y="6900"/>
                </a:lnTo>
                <a:lnTo>
                  <a:pt x="19504" y="6810"/>
                </a:lnTo>
                <a:lnTo>
                  <a:pt x="19649" y="6556"/>
                </a:lnTo>
                <a:lnTo>
                  <a:pt x="19797" y="6501"/>
                </a:lnTo>
                <a:lnTo>
                  <a:pt x="19845" y="6694"/>
                </a:lnTo>
                <a:lnTo>
                  <a:pt x="19994" y="6522"/>
                </a:lnTo>
                <a:lnTo>
                  <a:pt x="20031" y="6391"/>
                </a:lnTo>
                <a:lnTo>
                  <a:pt x="20101" y="6378"/>
                </a:lnTo>
                <a:lnTo>
                  <a:pt x="20053" y="6604"/>
                </a:lnTo>
                <a:lnTo>
                  <a:pt x="19946" y="6728"/>
                </a:lnTo>
                <a:lnTo>
                  <a:pt x="19845" y="6879"/>
                </a:lnTo>
                <a:lnTo>
                  <a:pt x="19738" y="7065"/>
                </a:lnTo>
                <a:lnTo>
                  <a:pt x="19649" y="7100"/>
                </a:lnTo>
                <a:lnTo>
                  <a:pt x="19644" y="7169"/>
                </a:lnTo>
                <a:lnTo>
                  <a:pt x="19595" y="7250"/>
                </a:lnTo>
                <a:lnTo>
                  <a:pt x="19569" y="7437"/>
                </a:lnTo>
                <a:lnTo>
                  <a:pt x="19600" y="7725"/>
                </a:lnTo>
                <a:lnTo>
                  <a:pt x="19627" y="7903"/>
                </a:lnTo>
                <a:lnTo>
                  <a:pt x="19649" y="7987"/>
                </a:lnTo>
                <a:lnTo>
                  <a:pt x="19733" y="7875"/>
                </a:lnTo>
                <a:lnTo>
                  <a:pt x="19750" y="7753"/>
                </a:lnTo>
                <a:lnTo>
                  <a:pt x="19835" y="7725"/>
                </a:lnTo>
                <a:lnTo>
                  <a:pt x="19856" y="7581"/>
                </a:lnTo>
                <a:lnTo>
                  <a:pt x="19956" y="7512"/>
                </a:lnTo>
                <a:lnTo>
                  <a:pt x="19930" y="7456"/>
                </a:lnTo>
                <a:lnTo>
                  <a:pt x="19956" y="7347"/>
                </a:lnTo>
                <a:lnTo>
                  <a:pt x="20009" y="7340"/>
                </a:lnTo>
                <a:lnTo>
                  <a:pt x="20016" y="7141"/>
                </a:lnTo>
                <a:lnTo>
                  <a:pt x="19951" y="7106"/>
                </a:lnTo>
                <a:lnTo>
                  <a:pt x="19951" y="7050"/>
                </a:lnTo>
                <a:lnTo>
                  <a:pt x="20021" y="6913"/>
                </a:lnTo>
                <a:lnTo>
                  <a:pt x="20043" y="6818"/>
                </a:lnTo>
                <a:lnTo>
                  <a:pt x="20122" y="6838"/>
                </a:lnTo>
                <a:lnTo>
                  <a:pt x="20181" y="6776"/>
                </a:lnTo>
                <a:lnTo>
                  <a:pt x="20207" y="6831"/>
                </a:lnTo>
                <a:lnTo>
                  <a:pt x="20362" y="6715"/>
                </a:lnTo>
                <a:lnTo>
                  <a:pt x="20446" y="6818"/>
                </a:lnTo>
                <a:lnTo>
                  <a:pt x="20468" y="6750"/>
                </a:lnTo>
                <a:lnTo>
                  <a:pt x="20553" y="6653"/>
                </a:lnTo>
                <a:lnTo>
                  <a:pt x="20643" y="6544"/>
                </a:lnTo>
                <a:lnTo>
                  <a:pt x="20696" y="6522"/>
                </a:lnTo>
                <a:lnTo>
                  <a:pt x="20860" y="6398"/>
                </a:lnTo>
                <a:lnTo>
                  <a:pt x="20967" y="6432"/>
                </a:lnTo>
                <a:lnTo>
                  <a:pt x="20983" y="6391"/>
                </a:lnTo>
                <a:lnTo>
                  <a:pt x="20978" y="6322"/>
                </a:lnTo>
                <a:lnTo>
                  <a:pt x="20952" y="6275"/>
                </a:lnTo>
                <a:lnTo>
                  <a:pt x="20914" y="6138"/>
                </a:lnTo>
                <a:lnTo>
                  <a:pt x="20860" y="6047"/>
                </a:lnTo>
                <a:lnTo>
                  <a:pt x="20935" y="6063"/>
                </a:lnTo>
                <a:lnTo>
                  <a:pt x="21010" y="5985"/>
                </a:lnTo>
                <a:lnTo>
                  <a:pt x="21042" y="5910"/>
                </a:lnTo>
                <a:lnTo>
                  <a:pt x="21015" y="5824"/>
                </a:lnTo>
                <a:lnTo>
                  <a:pt x="21015" y="5822"/>
                </a:lnTo>
                <a:lnTo>
                  <a:pt x="21017" y="5822"/>
                </a:lnTo>
                <a:lnTo>
                  <a:pt x="21085" y="5779"/>
                </a:lnTo>
                <a:lnTo>
                  <a:pt x="21073" y="5848"/>
                </a:lnTo>
                <a:lnTo>
                  <a:pt x="21106" y="5910"/>
                </a:lnTo>
                <a:lnTo>
                  <a:pt x="21174" y="5891"/>
                </a:lnTo>
                <a:lnTo>
                  <a:pt x="21233" y="5916"/>
                </a:lnTo>
                <a:lnTo>
                  <a:pt x="21244" y="6000"/>
                </a:lnTo>
                <a:lnTo>
                  <a:pt x="21324" y="6047"/>
                </a:lnTo>
                <a:lnTo>
                  <a:pt x="21366" y="6110"/>
                </a:lnTo>
                <a:lnTo>
                  <a:pt x="21419" y="6116"/>
                </a:lnTo>
                <a:lnTo>
                  <a:pt x="21445" y="6075"/>
                </a:lnTo>
                <a:lnTo>
                  <a:pt x="21445" y="5904"/>
                </a:lnTo>
                <a:lnTo>
                  <a:pt x="21542" y="5882"/>
                </a:lnTo>
                <a:lnTo>
                  <a:pt x="21600" y="5807"/>
                </a:lnTo>
                <a:lnTo>
                  <a:pt x="21484" y="5629"/>
                </a:lnTo>
                <a:lnTo>
                  <a:pt x="21329" y="5601"/>
                </a:lnTo>
                <a:lnTo>
                  <a:pt x="21339" y="5738"/>
                </a:lnTo>
                <a:lnTo>
                  <a:pt x="21302" y="5691"/>
                </a:lnTo>
                <a:lnTo>
                  <a:pt x="21307" y="5573"/>
                </a:lnTo>
                <a:lnTo>
                  <a:pt x="21153" y="5375"/>
                </a:lnTo>
                <a:lnTo>
                  <a:pt x="21037" y="5246"/>
                </a:lnTo>
                <a:lnTo>
                  <a:pt x="21037" y="5244"/>
                </a:lnTo>
                <a:lnTo>
                  <a:pt x="20957" y="5154"/>
                </a:lnTo>
                <a:lnTo>
                  <a:pt x="20787" y="5051"/>
                </a:lnTo>
                <a:lnTo>
                  <a:pt x="20664" y="5066"/>
                </a:lnTo>
                <a:lnTo>
                  <a:pt x="20478" y="5004"/>
                </a:lnTo>
                <a:lnTo>
                  <a:pt x="20451" y="5100"/>
                </a:lnTo>
                <a:lnTo>
                  <a:pt x="20500" y="5238"/>
                </a:lnTo>
                <a:lnTo>
                  <a:pt x="20425" y="5307"/>
                </a:lnTo>
                <a:lnTo>
                  <a:pt x="20323" y="5120"/>
                </a:lnTo>
                <a:lnTo>
                  <a:pt x="20212" y="5141"/>
                </a:lnTo>
                <a:lnTo>
                  <a:pt x="20101" y="5100"/>
                </a:lnTo>
                <a:lnTo>
                  <a:pt x="19999" y="5107"/>
                </a:lnTo>
                <a:lnTo>
                  <a:pt x="19920" y="5148"/>
                </a:lnTo>
                <a:lnTo>
                  <a:pt x="19845" y="5085"/>
                </a:lnTo>
                <a:lnTo>
                  <a:pt x="19850" y="4920"/>
                </a:lnTo>
                <a:lnTo>
                  <a:pt x="19803" y="4826"/>
                </a:lnTo>
                <a:lnTo>
                  <a:pt x="19685" y="4783"/>
                </a:lnTo>
                <a:lnTo>
                  <a:pt x="19451" y="4826"/>
                </a:lnTo>
                <a:lnTo>
                  <a:pt x="19298" y="4645"/>
                </a:lnTo>
                <a:lnTo>
                  <a:pt x="19250" y="4501"/>
                </a:lnTo>
                <a:lnTo>
                  <a:pt x="18723" y="4336"/>
                </a:lnTo>
                <a:lnTo>
                  <a:pt x="18648" y="4448"/>
                </a:lnTo>
                <a:lnTo>
                  <a:pt x="18691" y="4673"/>
                </a:lnTo>
                <a:lnTo>
                  <a:pt x="18595" y="4639"/>
                </a:lnTo>
                <a:lnTo>
                  <a:pt x="18553" y="4707"/>
                </a:lnTo>
                <a:lnTo>
                  <a:pt x="18440" y="4632"/>
                </a:lnTo>
                <a:lnTo>
                  <a:pt x="18340" y="4695"/>
                </a:lnTo>
                <a:lnTo>
                  <a:pt x="18244" y="4585"/>
                </a:lnTo>
                <a:lnTo>
                  <a:pt x="18186" y="4832"/>
                </a:lnTo>
                <a:lnTo>
                  <a:pt x="18094" y="4735"/>
                </a:lnTo>
                <a:lnTo>
                  <a:pt x="18021" y="4551"/>
                </a:lnTo>
                <a:lnTo>
                  <a:pt x="18053" y="4448"/>
                </a:lnTo>
                <a:lnTo>
                  <a:pt x="18026" y="4282"/>
                </a:lnTo>
                <a:lnTo>
                  <a:pt x="17930" y="4145"/>
                </a:lnTo>
                <a:lnTo>
                  <a:pt x="17835" y="4145"/>
                </a:lnTo>
                <a:lnTo>
                  <a:pt x="17712" y="4095"/>
                </a:lnTo>
                <a:lnTo>
                  <a:pt x="17707" y="4295"/>
                </a:lnTo>
                <a:lnTo>
                  <a:pt x="17463" y="4254"/>
                </a:lnTo>
                <a:lnTo>
                  <a:pt x="17446" y="4130"/>
                </a:lnTo>
                <a:lnTo>
                  <a:pt x="17260" y="4089"/>
                </a:lnTo>
                <a:lnTo>
                  <a:pt x="17164" y="4130"/>
                </a:lnTo>
                <a:lnTo>
                  <a:pt x="17137" y="4198"/>
                </a:lnTo>
                <a:lnTo>
                  <a:pt x="17105" y="4027"/>
                </a:lnTo>
                <a:lnTo>
                  <a:pt x="17052" y="4076"/>
                </a:lnTo>
                <a:lnTo>
                  <a:pt x="16968" y="4007"/>
                </a:lnTo>
                <a:lnTo>
                  <a:pt x="16893" y="3967"/>
                </a:lnTo>
                <a:lnTo>
                  <a:pt x="16936" y="3883"/>
                </a:lnTo>
                <a:lnTo>
                  <a:pt x="17091" y="3726"/>
                </a:lnTo>
                <a:lnTo>
                  <a:pt x="17154" y="3636"/>
                </a:lnTo>
                <a:lnTo>
                  <a:pt x="17207" y="3554"/>
                </a:lnTo>
                <a:lnTo>
                  <a:pt x="17159" y="3436"/>
                </a:lnTo>
                <a:lnTo>
                  <a:pt x="17026" y="3279"/>
                </a:lnTo>
                <a:lnTo>
                  <a:pt x="16856" y="3271"/>
                </a:lnTo>
                <a:lnTo>
                  <a:pt x="16803" y="3354"/>
                </a:lnTo>
                <a:lnTo>
                  <a:pt x="16786" y="3189"/>
                </a:lnTo>
                <a:lnTo>
                  <a:pt x="16653" y="3142"/>
                </a:lnTo>
                <a:lnTo>
                  <a:pt x="16733" y="3058"/>
                </a:lnTo>
                <a:lnTo>
                  <a:pt x="16632" y="2949"/>
                </a:lnTo>
                <a:close/>
                <a:moveTo>
                  <a:pt x="4857" y="3052"/>
                </a:moveTo>
                <a:lnTo>
                  <a:pt x="4835" y="3189"/>
                </a:lnTo>
                <a:lnTo>
                  <a:pt x="4903" y="3292"/>
                </a:lnTo>
                <a:lnTo>
                  <a:pt x="5021" y="3333"/>
                </a:lnTo>
                <a:lnTo>
                  <a:pt x="5080" y="3470"/>
                </a:lnTo>
                <a:lnTo>
                  <a:pt x="5090" y="3623"/>
                </a:lnTo>
                <a:lnTo>
                  <a:pt x="5111" y="3780"/>
                </a:lnTo>
                <a:lnTo>
                  <a:pt x="5266" y="3870"/>
                </a:lnTo>
                <a:lnTo>
                  <a:pt x="5356" y="3904"/>
                </a:lnTo>
                <a:lnTo>
                  <a:pt x="5479" y="3904"/>
                </a:lnTo>
                <a:lnTo>
                  <a:pt x="5643" y="3855"/>
                </a:lnTo>
                <a:lnTo>
                  <a:pt x="5723" y="3889"/>
                </a:lnTo>
                <a:lnTo>
                  <a:pt x="5808" y="3829"/>
                </a:lnTo>
                <a:lnTo>
                  <a:pt x="5846" y="3752"/>
                </a:lnTo>
                <a:lnTo>
                  <a:pt x="5829" y="3636"/>
                </a:lnTo>
                <a:lnTo>
                  <a:pt x="5771" y="3520"/>
                </a:lnTo>
                <a:lnTo>
                  <a:pt x="5675" y="3498"/>
                </a:lnTo>
                <a:lnTo>
                  <a:pt x="5553" y="3526"/>
                </a:lnTo>
                <a:lnTo>
                  <a:pt x="5462" y="3589"/>
                </a:lnTo>
                <a:lnTo>
                  <a:pt x="5377" y="3567"/>
                </a:lnTo>
                <a:lnTo>
                  <a:pt x="5297" y="3554"/>
                </a:lnTo>
                <a:lnTo>
                  <a:pt x="5261" y="3477"/>
                </a:lnTo>
                <a:lnTo>
                  <a:pt x="5196" y="3408"/>
                </a:lnTo>
                <a:lnTo>
                  <a:pt x="5208" y="3292"/>
                </a:lnTo>
                <a:lnTo>
                  <a:pt x="5159" y="3183"/>
                </a:lnTo>
                <a:lnTo>
                  <a:pt x="5043" y="3183"/>
                </a:lnTo>
                <a:lnTo>
                  <a:pt x="4978" y="3080"/>
                </a:lnTo>
                <a:lnTo>
                  <a:pt x="4857" y="3052"/>
                </a:lnTo>
                <a:close/>
                <a:moveTo>
                  <a:pt x="14484" y="3127"/>
                </a:moveTo>
                <a:lnTo>
                  <a:pt x="14366" y="3176"/>
                </a:lnTo>
                <a:lnTo>
                  <a:pt x="14271" y="3292"/>
                </a:lnTo>
                <a:lnTo>
                  <a:pt x="14074" y="3354"/>
                </a:lnTo>
                <a:lnTo>
                  <a:pt x="13883" y="3554"/>
                </a:lnTo>
                <a:lnTo>
                  <a:pt x="13750" y="3711"/>
                </a:lnTo>
                <a:lnTo>
                  <a:pt x="13766" y="3842"/>
                </a:lnTo>
                <a:lnTo>
                  <a:pt x="13627" y="4082"/>
                </a:lnTo>
                <a:lnTo>
                  <a:pt x="13680" y="4117"/>
                </a:lnTo>
                <a:lnTo>
                  <a:pt x="13563" y="4336"/>
                </a:lnTo>
                <a:lnTo>
                  <a:pt x="13568" y="4473"/>
                </a:lnTo>
                <a:lnTo>
                  <a:pt x="13505" y="4529"/>
                </a:lnTo>
                <a:lnTo>
                  <a:pt x="13515" y="4660"/>
                </a:lnTo>
                <a:lnTo>
                  <a:pt x="13622" y="4722"/>
                </a:lnTo>
                <a:lnTo>
                  <a:pt x="13638" y="4826"/>
                </a:lnTo>
                <a:lnTo>
                  <a:pt x="13829" y="4851"/>
                </a:lnTo>
                <a:lnTo>
                  <a:pt x="13861" y="4832"/>
                </a:lnTo>
                <a:lnTo>
                  <a:pt x="13750" y="4639"/>
                </a:lnTo>
                <a:lnTo>
                  <a:pt x="13740" y="4439"/>
                </a:lnTo>
                <a:lnTo>
                  <a:pt x="13829" y="4192"/>
                </a:lnTo>
                <a:lnTo>
                  <a:pt x="13919" y="3932"/>
                </a:lnTo>
                <a:lnTo>
                  <a:pt x="14100" y="3657"/>
                </a:lnTo>
                <a:lnTo>
                  <a:pt x="14276" y="3511"/>
                </a:lnTo>
                <a:lnTo>
                  <a:pt x="14484" y="3361"/>
                </a:lnTo>
                <a:lnTo>
                  <a:pt x="14521" y="3258"/>
                </a:lnTo>
                <a:lnTo>
                  <a:pt x="14484" y="3127"/>
                </a:lnTo>
                <a:close/>
                <a:moveTo>
                  <a:pt x="4106" y="3176"/>
                </a:moveTo>
                <a:lnTo>
                  <a:pt x="4052" y="3299"/>
                </a:lnTo>
                <a:lnTo>
                  <a:pt x="4139" y="3595"/>
                </a:lnTo>
                <a:lnTo>
                  <a:pt x="4037" y="3567"/>
                </a:lnTo>
                <a:lnTo>
                  <a:pt x="3931" y="3389"/>
                </a:lnTo>
                <a:lnTo>
                  <a:pt x="3766" y="3279"/>
                </a:lnTo>
                <a:lnTo>
                  <a:pt x="3713" y="3367"/>
                </a:lnTo>
                <a:lnTo>
                  <a:pt x="3634" y="3670"/>
                </a:lnTo>
                <a:lnTo>
                  <a:pt x="3713" y="3717"/>
                </a:lnTo>
                <a:lnTo>
                  <a:pt x="3979" y="3683"/>
                </a:lnTo>
                <a:lnTo>
                  <a:pt x="3856" y="3814"/>
                </a:lnTo>
                <a:lnTo>
                  <a:pt x="3866" y="3904"/>
                </a:lnTo>
                <a:lnTo>
                  <a:pt x="3953" y="3898"/>
                </a:lnTo>
                <a:lnTo>
                  <a:pt x="4101" y="3773"/>
                </a:lnTo>
                <a:lnTo>
                  <a:pt x="4298" y="3732"/>
                </a:lnTo>
                <a:lnTo>
                  <a:pt x="4335" y="3589"/>
                </a:lnTo>
                <a:lnTo>
                  <a:pt x="4325" y="3443"/>
                </a:lnTo>
                <a:lnTo>
                  <a:pt x="4260" y="3430"/>
                </a:lnTo>
                <a:lnTo>
                  <a:pt x="4212" y="3477"/>
                </a:lnTo>
                <a:lnTo>
                  <a:pt x="4185" y="3367"/>
                </a:lnTo>
                <a:lnTo>
                  <a:pt x="4170" y="3217"/>
                </a:lnTo>
                <a:lnTo>
                  <a:pt x="4106" y="3176"/>
                </a:lnTo>
                <a:close/>
                <a:moveTo>
                  <a:pt x="4755" y="3202"/>
                </a:moveTo>
                <a:lnTo>
                  <a:pt x="4751" y="3245"/>
                </a:lnTo>
                <a:lnTo>
                  <a:pt x="4671" y="3223"/>
                </a:lnTo>
                <a:lnTo>
                  <a:pt x="4579" y="3333"/>
                </a:lnTo>
                <a:lnTo>
                  <a:pt x="4516" y="3327"/>
                </a:lnTo>
                <a:lnTo>
                  <a:pt x="4521" y="3567"/>
                </a:lnTo>
                <a:lnTo>
                  <a:pt x="4618" y="3539"/>
                </a:lnTo>
                <a:lnTo>
                  <a:pt x="4618" y="3717"/>
                </a:lnTo>
                <a:lnTo>
                  <a:pt x="4681" y="3760"/>
                </a:lnTo>
                <a:lnTo>
                  <a:pt x="4777" y="3732"/>
                </a:lnTo>
                <a:lnTo>
                  <a:pt x="4804" y="3511"/>
                </a:lnTo>
                <a:lnTo>
                  <a:pt x="4797" y="3354"/>
                </a:lnTo>
                <a:lnTo>
                  <a:pt x="4755" y="3202"/>
                </a:lnTo>
                <a:close/>
                <a:moveTo>
                  <a:pt x="18606" y="3389"/>
                </a:moveTo>
                <a:lnTo>
                  <a:pt x="18532" y="3451"/>
                </a:lnTo>
                <a:lnTo>
                  <a:pt x="18500" y="3657"/>
                </a:lnTo>
                <a:lnTo>
                  <a:pt x="18616" y="3842"/>
                </a:lnTo>
                <a:lnTo>
                  <a:pt x="18713" y="3780"/>
                </a:lnTo>
                <a:lnTo>
                  <a:pt x="18926" y="3786"/>
                </a:lnTo>
                <a:lnTo>
                  <a:pt x="18972" y="3567"/>
                </a:lnTo>
                <a:lnTo>
                  <a:pt x="18759" y="3402"/>
                </a:lnTo>
                <a:lnTo>
                  <a:pt x="18606" y="3389"/>
                </a:lnTo>
                <a:close/>
                <a:moveTo>
                  <a:pt x="4968" y="3539"/>
                </a:moveTo>
                <a:lnTo>
                  <a:pt x="4883" y="3623"/>
                </a:lnTo>
                <a:lnTo>
                  <a:pt x="4850" y="3752"/>
                </a:lnTo>
                <a:lnTo>
                  <a:pt x="4925" y="3829"/>
                </a:lnTo>
                <a:lnTo>
                  <a:pt x="5010" y="3848"/>
                </a:lnTo>
                <a:lnTo>
                  <a:pt x="5043" y="3739"/>
                </a:lnTo>
                <a:lnTo>
                  <a:pt x="5021" y="3642"/>
                </a:lnTo>
                <a:lnTo>
                  <a:pt x="4968" y="3539"/>
                </a:lnTo>
                <a:close/>
                <a:moveTo>
                  <a:pt x="19047" y="3589"/>
                </a:moveTo>
                <a:lnTo>
                  <a:pt x="19032" y="3683"/>
                </a:lnTo>
                <a:lnTo>
                  <a:pt x="19143" y="3795"/>
                </a:lnTo>
                <a:lnTo>
                  <a:pt x="19233" y="3820"/>
                </a:lnTo>
                <a:lnTo>
                  <a:pt x="19303" y="3711"/>
                </a:lnTo>
                <a:lnTo>
                  <a:pt x="19153" y="3629"/>
                </a:lnTo>
                <a:lnTo>
                  <a:pt x="19047" y="3589"/>
                </a:lnTo>
                <a:close/>
                <a:moveTo>
                  <a:pt x="3409" y="3889"/>
                </a:moveTo>
                <a:lnTo>
                  <a:pt x="3213" y="3932"/>
                </a:lnTo>
                <a:lnTo>
                  <a:pt x="3271" y="4104"/>
                </a:lnTo>
                <a:lnTo>
                  <a:pt x="3218" y="4276"/>
                </a:lnTo>
                <a:lnTo>
                  <a:pt x="3175" y="4482"/>
                </a:lnTo>
                <a:lnTo>
                  <a:pt x="3155" y="4564"/>
                </a:lnTo>
                <a:lnTo>
                  <a:pt x="3288" y="4688"/>
                </a:lnTo>
                <a:lnTo>
                  <a:pt x="3319" y="4791"/>
                </a:lnTo>
                <a:lnTo>
                  <a:pt x="3474" y="4673"/>
                </a:lnTo>
                <a:lnTo>
                  <a:pt x="3474" y="4576"/>
                </a:lnTo>
                <a:lnTo>
                  <a:pt x="3547" y="4405"/>
                </a:lnTo>
                <a:lnTo>
                  <a:pt x="3687" y="4220"/>
                </a:lnTo>
                <a:lnTo>
                  <a:pt x="3760" y="4158"/>
                </a:lnTo>
                <a:lnTo>
                  <a:pt x="3697" y="4042"/>
                </a:lnTo>
                <a:lnTo>
                  <a:pt x="3643" y="3967"/>
                </a:lnTo>
                <a:lnTo>
                  <a:pt x="3494" y="3951"/>
                </a:lnTo>
                <a:lnTo>
                  <a:pt x="3409" y="3889"/>
                </a:lnTo>
                <a:close/>
                <a:moveTo>
                  <a:pt x="4990" y="3979"/>
                </a:moveTo>
                <a:lnTo>
                  <a:pt x="4930" y="4055"/>
                </a:lnTo>
                <a:lnTo>
                  <a:pt x="4898" y="4164"/>
                </a:lnTo>
                <a:lnTo>
                  <a:pt x="4898" y="4295"/>
                </a:lnTo>
                <a:lnTo>
                  <a:pt x="4937" y="4516"/>
                </a:lnTo>
                <a:lnTo>
                  <a:pt x="5000" y="4523"/>
                </a:lnTo>
                <a:lnTo>
                  <a:pt x="5063" y="4336"/>
                </a:lnTo>
                <a:lnTo>
                  <a:pt x="5133" y="4289"/>
                </a:lnTo>
                <a:lnTo>
                  <a:pt x="5223" y="4055"/>
                </a:lnTo>
                <a:lnTo>
                  <a:pt x="5111" y="3986"/>
                </a:lnTo>
                <a:lnTo>
                  <a:pt x="4990" y="3979"/>
                </a:lnTo>
                <a:close/>
                <a:moveTo>
                  <a:pt x="4649" y="4055"/>
                </a:moveTo>
                <a:lnTo>
                  <a:pt x="4579" y="4186"/>
                </a:lnTo>
                <a:lnTo>
                  <a:pt x="4644" y="4357"/>
                </a:lnTo>
                <a:lnTo>
                  <a:pt x="4521" y="4323"/>
                </a:lnTo>
                <a:lnTo>
                  <a:pt x="4521" y="4405"/>
                </a:lnTo>
                <a:lnTo>
                  <a:pt x="4664" y="4598"/>
                </a:lnTo>
                <a:lnTo>
                  <a:pt x="4707" y="4688"/>
                </a:lnTo>
                <a:lnTo>
                  <a:pt x="4760" y="4707"/>
                </a:lnTo>
                <a:lnTo>
                  <a:pt x="4857" y="4611"/>
                </a:lnTo>
                <a:lnTo>
                  <a:pt x="4867" y="4392"/>
                </a:lnTo>
                <a:lnTo>
                  <a:pt x="4782" y="4282"/>
                </a:lnTo>
                <a:lnTo>
                  <a:pt x="4835" y="4158"/>
                </a:lnTo>
                <a:lnTo>
                  <a:pt x="4819" y="4082"/>
                </a:lnTo>
                <a:lnTo>
                  <a:pt x="4717" y="4117"/>
                </a:lnTo>
                <a:lnTo>
                  <a:pt x="4649" y="4055"/>
                </a:lnTo>
                <a:close/>
                <a:moveTo>
                  <a:pt x="18798" y="4055"/>
                </a:moveTo>
                <a:lnTo>
                  <a:pt x="18723" y="4076"/>
                </a:lnTo>
                <a:lnTo>
                  <a:pt x="18670" y="4186"/>
                </a:lnTo>
                <a:lnTo>
                  <a:pt x="18680" y="4198"/>
                </a:lnTo>
                <a:lnTo>
                  <a:pt x="18798" y="4226"/>
                </a:lnTo>
                <a:lnTo>
                  <a:pt x="18887" y="4226"/>
                </a:lnTo>
                <a:lnTo>
                  <a:pt x="18877" y="4158"/>
                </a:lnTo>
                <a:lnTo>
                  <a:pt x="18798" y="4055"/>
                </a:lnTo>
                <a:close/>
                <a:moveTo>
                  <a:pt x="5495" y="4070"/>
                </a:moveTo>
                <a:lnTo>
                  <a:pt x="5346" y="4138"/>
                </a:lnTo>
                <a:lnTo>
                  <a:pt x="5282" y="4248"/>
                </a:lnTo>
                <a:lnTo>
                  <a:pt x="5239" y="4473"/>
                </a:lnTo>
                <a:lnTo>
                  <a:pt x="5256" y="4714"/>
                </a:lnTo>
                <a:lnTo>
                  <a:pt x="5341" y="4714"/>
                </a:lnTo>
                <a:lnTo>
                  <a:pt x="5282" y="4826"/>
                </a:lnTo>
                <a:lnTo>
                  <a:pt x="5329" y="4901"/>
                </a:lnTo>
                <a:lnTo>
                  <a:pt x="5420" y="4935"/>
                </a:lnTo>
                <a:lnTo>
                  <a:pt x="5548" y="5004"/>
                </a:lnTo>
                <a:lnTo>
                  <a:pt x="5761" y="5051"/>
                </a:lnTo>
                <a:lnTo>
                  <a:pt x="5867" y="5023"/>
                </a:lnTo>
                <a:lnTo>
                  <a:pt x="5894" y="4954"/>
                </a:lnTo>
                <a:lnTo>
                  <a:pt x="5941" y="5032"/>
                </a:lnTo>
                <a:lnTo>
                  <a:pt x="5994" y="5045"/>
                </a:lnTo>
                <a:lnTo>
                  <a:pt x="6054" y="5176"/>
                </a:lnTo>
                <a:lnTo>
                  <a:pt x="6015" y="5229"/>
                </a:lnTo>
                <a:lnTo>
                  <a:pt x="6138" y="5307"/>
                </a:lnTo>
                <a:lnTo>
                  <a:pt x="6223" y="5401"/>
                </a:lnTo>
                <a:lnTo>
                  <a:pt x="6250" y="5470"/>
                </a:lnTo>
                <a:lnTo>
                  <a:pt x="6266" y="5560"/>
                </a:lnTo>
                <a:lnTo>
                  <a:pt x="6187" y="5745"/>
                </a:lnTo>
                <a:lnTo>
                  <a:pt x="6170" y="5835"/>
                </a:lnTo>
                <a:lnTo>
                  <a:pt x="6187" y="5904"/>
                </a:lnTo>
                <a:lnTo>
                  <a:pt x="6069" y="5925"/>
                </a:lnTo>
                <a:lnTo>
                  <a:pt x="5957" y="5925"/>
                </a:lnTo>
                <a:lnTo>
                  <a:pt x="5921" y="6063"/>
                </a:lnTo>
                <a:lnTo>
                  <a:pt x="5967" y="6116"/>
                </a:lnTo>
                <a:lnTo>
                  <a:pt x="6138" y="6088"/>
                </a:lnTo>
                <a:lnTo>
                  <a:pt x="6138" y="6041"/>
                </a:lnTo>
                <a:lnTo>
                  <a:pt x="6223" y="6123"/>
                </a:lnTo>
                <a:lnTo>
                  <a:pt x="6308" y="6213"/>
                </a:lnTo>
                <a:lnTo>
                  <a:pt x="6286" y="6260"/>
                </a:lnTo>
                <a:lnTo>
                  <a:pt x="6356" y="6344"/>
                </a:lnTo>
                <a:lnTo>
                  <a:pt x="6484" y="6440"/>
                </a:lnTo>
                <a:lnTo>
                  <a:pt x="6644" y="6501"/>
                </a:lnTo>
                <a:lnTo>
                  <a:pt x="6632" y="6447"/>
                </a:lnTo>
                <a:lnTo>
                  <a:pt x="6574" y="6344"/>
                </a:lnTo>
                <a:lnTo>
                  <a:pt x="6489" y="6200"/>
                </a:lnTo>
                <a:lnTo>
                  <a:pt x="6639" y="6337"/>
                </a:lnTo>
                <a:lnTo>
                  <a:pt x="6707" y="6378"/>
                </a:lnTo>
                <a:lnTo>
                  <a:pt x="6728" y="6260"/>
                </a:lnTo>
                <a:lnTo>
                  <a:pt x="6692" y="6088"/>
                </a:lnTo>
                <a:lnTo>
                  <a:pt x="6670" y="6047"/>
                </a:lnTo>
                <a:lnTo>
                  <a:pt x="6591" y="5966"/>
                </a:lnTo>
                <a:lnTo>
                  <a:pt x="6526" y="5856"/>
                </a:lnTo>
                <a:lnTo>
                  <a:pt x="6532" y="5753"/>
                </a:lnTo>
                <a:lnTo>
                  <a:pt x="6612" y="5732"/>
                </a:lnTo>
                <a:lnTo>
                  <a:pt x="6702" y="5904"/>
                </a:lnTo>
                <a:lnTo>
                  <a:pt x="6772" y="5985"/>
                </a:lnTo>
                <a:lnTo>
                  <a:pt x="6878" y="5773"/>
                </a:lnTo>
                <a:lnTo>
                  <a:pt x="6893" y="5635"/>
                </a:lnTo>
                <a:lnTo>
                  <a:pt x="6803" y="5629"/>
                </a:lnTo>
                <a:lnTo>
                  <a:pt x="6719" y="5444"/>
                </a:lnTo>
                <a:lnTo>
                  <a:pt x="6627" y="5401"/>
                </a:lnTo>
                <a:lnTo>
                  <a:pt x="6489" y="5272"/>
                </a:lnTo>
                <a:lnTo>
                  <a:pt x="6596" y="5169"/>
                </a:lnTo>
                <a:lnTo>
                  <a:pt x="6542" y="4969"/>
                </a:lnTo>
                <a:lnTo>
                  <a:pt x="6489" y="4879"/>
                </a:lnTo>
                <a:lnTo>
                  <a:pt x="6346" y="4791"/>
                </a:lnTo>
                <a:lnTo>
                  <a:pt x="6286" y="4639"/>
                </a:lnTo>
                <a:lnTo>
                  <a:pt x="6180" y="4695"/>
                </a:lnTo>
                <a:lnTo>
                  <a:pt x="6170" y="4591"/>
                </a:lnTo>
                <a:lnTo>
                  <a:pt x="6090" y="4473"/>
                </a:lnTo>
                <a:lnTo>
                  <a:pt x="5962" y="4344"/>
                </a:lnTo>
                <a:lnTo>
                  <a:pt x="5904" y="4448"/>
                </a:lnTo>
                <a:lnTo>
                  <a:pt x="5793" y="4516"/>
                </a:lnTo>
                <a:lnTo>
                  <a:pt x="5798" y="4351"/>
                </a:lnTo>
                <a:lnTo>
                  <a:pt x="5701" y="4082"/>
                </a:lnTo>
                <a:lnTo>
                  <a:pt x="5553" y="4192"/>
                </a:lnTo>
                <a:lnTo>
                  <a:pt x="5500" y="4398"/>
                </a:lnTo>
                <a:lnTo>
                  <a:pt x="5452" y="4241"/>
                </a:lnTo>
                <a:lnTo>
                  <a:pt x="5495" y="4070"/>
                </a:lnTo>
                <a:close/>
                <a:moveTo>
                  <a:pt x="5814" y="4082"/>
                </a:moveTo>
                <a:lnTo>
                  <a:pt x="5788" y="4095"/>
                </a:lnTo>
                <a:lnTo>
                  <a:pt x="5781" y="4192"/>
                </a:lnTo>
                <a:lnTo>
                  <a:pt x="5846" y="4329"/>
                </a:lnTo>
                <a:lnTo>
                  <a:pt x="5867" y="4344"/>
                </a:lnTo>
                <a:lnTo>
                  <a:pt x="5931" y="4310"/>
                </a:lnTo>
                <a:lnTo>
                  <a:pt x="5989" y="4317"/>
                </a:lnTo>
                <a:lnTo>
                  <a:pt x="6054" y="4323"/>
                </a:lnTo>
                <a:lnTo>
                  <a:pt x="6047" y="4254"/>
                </a:lnTo>
                <a:lnTo>
                  <a:pt x="5947" y="4110"/>
                </a:lnTo>
                <a:lnTo>
                  <a:pt x="5814" y="4082"/>
                </a:lnTo>
                <a:close/>
                <a:moveTo>
                  <a:pt x="4362" y="4110"/>
                </a:moveTo>
                <a:lnTo>
                  <a:pt x="4282" y="4123"/>
                </a:lnTo>
                <a:lnTo>
                  <a:pt x="4260" y="4158"/>
                </a:lnTo>
                <a:lnTo>
                  <a:pt x="4352" y="4344"/>
                </a:lnTo>
                <a:lnTo>
                  <a:pt x="4405" y="4173"/>
                </a:lnTo>
                <a:lnTo>
                  <a:pt x="4362" y="4110"/>
                </a:lnTo>
                <a:close/>
                <a:moveTo>
                  <a:pt x="3781" y="4198"/>
                </a:moveTo>
                <a:lnTo>
                  <a:pt x="3622" y="4357"/>
                </a:lnTo>
                <a:lnTo>
                  <a:pt x="3585" y="4454"/>
                </a:lnTo>
                <a:lnTo>
                  <a:pt x="3537" y="4639"/>
                </a:lnTo>
                <a:lnTo>
                  <a:pt x="3639" y="4701"/>
                </a:lnTo>
                <a:lnTo>
                  <a:pt x="3728" y="4695"/>
                </a:lnTo>
                <a:lnTo>
                  <a:pt x="3590" y="4791"/>
                </a:lnTo>
                <a:lnTo>
                  <a:pt x="3622" y="4873"/>
                </a:lnTo>
                <a:lnTo>
                  <a:pt x="3707" y="4879"/>
                </a:lnTo>
                <a:lnTo>
                  <a:pt x="3830" y="4860"/>
                </a:lnTo>
                <a:lnTo>
                  <a:pt x="3941" y="4914"/>
                </a:lnTo>
                <a:lnTo>
                  <a:pt x="3866" y="4954"/>
                </a:lnTo>
                <a:lnTo>
                  <a:pt x="3781" y="4941"/>
                </a:lnTo>
                <a:lnTo>
                  <a:pt x="3692" y="4982"/>
                </a:lnTo>
                <a:lnTo>
                  <a:pt x="3653" y="5004"/>
                </a:lnTo>
                <a:lnTo>
                  <a:pt x="3728" y="5176"/>
                </a:lnTo>
                <a:lnTo>
                  <a:pt x="3776" y="5148"/>
                </a:lnTo>
                <a:lnTo>
                  <a:pt x="3856" y="5210"/>
                </a:lnTo>
                <a:lnTo>
                  <a:pt x="3888" y="5307"/>
                </a:lnTo>
                <a:lnTo>
                  <a:pt x="3968" y="5292"/>
                </a:lnTo>
                <a:lnTo>
                  <a:pt x="4144" y="5257"/>
                </a:lnTo>
                <a:lnTo>
                  <a:pt x="4250" y="5182"/>
                </a:lnTo>
                <a:lnTo>
                  <a:pt x="4318" y="5176"/>
                </a:lnTo>
                <a:lnTo>
                  <a:pt x="4420" y="5229"/>
                </a:lnTo>
                <a:lnTo>
                  <a:pt x="4526" y="5264"/>
                </a:lnTo>
                <a:lnTo>
                  <a:pt x="4543" y="5182"/>
                </a:lnTo>
                <a:lnTo>
                  <a:pt x="4505" y="5100"/>
                </a:lnTo>
                <a:lnTo>
                  <a:pt x="4606" y="5085"/>
                </a:lnTo>
                <a:lnTo>
                  <a:pt x="4611" y="4989"/>
                </a:lnTo>
                <a:lnTo>
                  <a:pt x="4505" y="4886"/>
                </a:lnTo>
                <a:lnTo>
                  <a:pt x="4405" y="4770"/>
                </a:lnTo>
                <a:lnTo>
                  <a:pt x="4388" y="4604"/>
                </a:lnTo>
                <a:lnTo>
                  <a:pt x="4352" y="4364"/>
                </a:lnTo>
                <a:lnTo>
                  <a:pt x="4287" y="4261"/>
                </a:lnTo>
                <a:lnTo>
                  <a:pt x="4229" y="4220"/>
                </a:lnTo>
                <a:lnTo>
                  <a:pt x="4175" y="4254"/>
                </a:lnTo>
                <a:lnTo>
                  <a:pt x="4219" y="4516"/>
                </a:lnTo>
                <a:lnTo>
                  <a:pt x="4192" y="4619"/>
                </a:lnTo>
                <a:lnTo>
                  <a:pt x="4144" y="4370"/>
                </a:lnTo>
                <a:lnTo>
                  <a:pt x="4091" y="4289"/>
                </a:lnTo>
                <a:lnTo>
                  <a:pt x="4021" y="4420"/>
                </a:lnTo>
                <a:lnTo>
                  <a:pt x="3941" y="4289"/>
                </a:lnTo>
                <a:lnTo>
                  <a:pt x="3813" y="4370"/>
                </a:lnTo>
                <a:lnTo>
                  <a:pt x="3840" y="4248"/>
                </a:lnTo>
                <a:lnTo>
                  <a:pt x="3781" y="4198"/>
                </a:lnTo>
                <a:close/>
                <a:moveTo>
                  <a:pt x="4947" y="4551"/>
                </a:moveTo>
                <a:lnTo>
                  <a:pt x="4877" y="4722"/>
                </a:lnTo>
                <a:lnTo>
                  <a:pt x="4872" y="4976"/>
                </a:lnTo>
                <a:lnTo>
                  <a:pt x="4942" y="5066"/>
                </a:lnTo>
                <a:lnTo>
                  <a:pt x="5005" y="5195"/>
                </a:lnTo>
                <a:lnTo>
                  <a:pt x="4978" y="5401"/>
                </a:lnTo>
                <a:lnTo>
                  <a:pt x="4930" y="5395"/>
                </a:lnTo>
                <a:lnTo>
                  <a:pt x="4893" y="5554"/>
                </a:lnTo>
                <a:lnTo>
                  <a:pt x="4893" y="5367"/>
                </a:lnTo>
                <a:lnTo>
                  <a:pt x="4804" y="5298"/>
                </a:lnTo>
                <a:lnTo>
                  <a:pt x="4751" y="5332"/>
                </a:lnTo>
                <a:lnTo>
                  <a:pt x="4760" y="5457"/>
                </a:lnTo>
                <a:lnTo>
                  <a:pt x="4676" y="5457"/>
                </a:lnTo>
                <a:lnTo>
                  <a:pt x="4584" y="5485"/>
                </a:lnTo>
                <a:lnTo>
                  <a:pt x="4478" y="5395"/>
                </a:lnTo>
                <a:lnTo>
                  <a:pt x="4415" y="5410"/>
                </a:lnTo>
                <a:lnTo>
                  <a:pt x="4357" y="5298"/>
                </a:lnTo>
                <a:lnTo>
                  <a:pt x="4308" y="5251"/>
                </a:lnTo>
                <a:lnTo>
                  <a:pt x="4260" y="5272"/>
                </a:lnTo>
                <a:lnTo>
                  <a:pt x="4192" y="5285"/>
                </a:lnTo>
                <a:lnTo>
                  <a:pt x="4154" y="5354"/>
                </a:lnTo>
                <a:lnTo>
                  <a:pt x="4212" y="5435"/>
                </a:lnTo>
                <a:lnTo>
                  <a:pt x="4149" y="5539"/>
                </a:lnTo>
                <a:lnTo>
                  <a:pt x="4086" y="5423"/>
                </a:lnTo>
                <a:lnTo>
                  <a:pt x="4037" y="5457"/>
                </a:lnTo>
                <a:lnTo>
                  <a:pt x="3878" y="5478"/>
                </a:lnTo>
                <a:lnTo>
                  <a:pt x="3776" y="5435"/>
                </a:lnTo>
                <a:lnTo>
                  <a:pt x="3856" y="5332"/>
                </a:lnTo>
                <a:lnTo>
                  <a:pt x="3776" y="5229"/>
                </a:lnTo>
                <a:lnTo>
                  <a:pt x="3718" y="5244"/>
                </a:lnTo>
                <a:lnTo>
                  <a:pt x="3639" y="5210"/>
                </a:lnTo>
                <a:lnTo>
                  <a:pt x="3506" y="5126"/>
                </a:lnTo>
                <a:lnTo>
                  <a:pt x="3414" y="5038"/>
                </a:lnTo>
                <a:lnTo>
                  <a:pt x="3346" y="5023"/>
                </a:lnTo>
                <a:lnTo>
                  <a:pt x="3319" y="5092"/>
                </a:lnTo>
                <a:lnTo>
                  <a:pt x="3250" y="5126"/>
                </a:lnTo>
                <a:lnTo>
                  <a:pt x="3240" y="4963"/>
                </a:lnTo>
                <a:lnTo>
                  <a:pt x="3165" y="5107"/>
                </a:lnTo>
                <a:lnTo>
                  <a:pt x="3063" y="4914"/>
                </a:lnTo>
                <a:lnTo>
                  <a:pt x="3027" y="4886"/>
                </a:lnTo>
                <a:lnTo>
                  <a:pt x="3010" y="4989"/>
                </a:lnTo>
                <a:lnTo>
                  <a:pt x="2969" y="5045"/>
                </a:lnTo>
                <a:lnTo>
                  <a:pt x="2930" y="4948"/>
                </a:lnTo>
                <a:lnTo>
                  <a:pt x="2836" y="5004"/>
                </a:lnTo>
                <a:lnTo>
                  <a:pt x="2744" y="5100"/>
                </a:lnTo>
                <a:lnTo>
                  <a:pt x="2659" y="5079"/>
                </a:lnTo>
                <a:lnTo>
                  <a:pt x="2590" y="5141"/>
                </a:lnTo>
                <a:lnTo>
                  <a:pt x="2536" y="5229"/>
                </a:lnTo>
                <a:lnTo>
                  <a:pt x="2473" y="5210"/>
                </a:lnTo>
                <a:lnTo>
                  <a:pt x="2384" y="5107"/>
                </a:lnTo>
                <a:lnTo>
                  <a:pt x="2277" y="5057"/>
                </a:lnTo>
                <a:lnTo>
                  <a:pt x="2212" y="5023"/>
                </a:lnTo>
                <a:lnTo>
                  <a:pt x="2123" y="4963"/>
                </a:lnTo>
                <a:lnTo>
                  <a:pt x="2048" y="4997"/>
                </a:lnTo>
                <a:lnTo>
                  <a:pt x="2000" y="4969"/>
                </a:lnTo>
                <a:lnTo>
                  <a:pt x="1888" y="4948"/>
                </a:lnTo>
                <a:lnTo>
                  <a:pt x="1765" y="4879"/>
                </a:lnTo>
                <a:lnTo>
                  <a:pt x="1707" y="4901"/>
                </a:lnTo>
                <a:lnTo>
                  <a:pt x="1617" y="4860"/>
                </a:lnTo>
                <a:lnTo>
                  <a:pt x="1622" y="4810"/>
                </a:lnTo>
                <a:lnTo>
                  <a:pt x="1521" y="4798"/>
                </a:lnTo>
                <a:lnTo>
                  <a:pt x="1494" y="4838"/>
                </a:lnTo>
                <a:lnTo>
                  <a:pt x="1453" y="4735"/>
                </a:lnTo>
                <a:lnTo>
                  <a:pt x="1366" y="4688"/>
                </a:lnTo>
                <a:lnTo>
                  <a:pt x="1277" y="4810"/>
                </a:lnTo>
                <a:lnTo>
                  <a:pt x="1223" y="4798"/>
                </a:lnTo>
                <a:lnTo>
                  <a:pt x="1112" y="4894"/>
                </a:lnTo>
                <a:lnTo>
                  <a:pt x="1054" y="4920"/>
                </a:lnTo>
                <a:lnTo>
                  <a:pt x="994" y="5023"/>
                </a:lnTo>
                <a:lnTo>
                  <a:pt x="979" y="5135"/>
                </a:lnTo>
                <a:lnTo>
                  <a:pt x="904" y="5229"/>
                </a:lnTo>
                <a:lnTo>
                  <a:pt x="803" y="5238"/>
                </a:lnTo>
                <a:lnTo>
                  <a:pt x="771" y="5341"/>
                </a:lnTo>
                <a:lnTo>
                  <a:pt x="851" y="5410"/>
                </a:lnTo>
                <a:lnTo>
                  <a:pt x="904" y="5491"/>
                </a:lnTo>
                <a:lnTo>
                  <a:pt x="947" y="5588"/>
                </a:lnTo>
                <a:lnTo>
                  <a:pt x="1021" y="5663"/>
                </a:lnTo>
                <a:lnTo>
                  <a:pt x="1069" y="5779"/>
                </a:lnTo>
                <a:lnTo>
                  <a:pt x="941" y="5788"/>
                </a:lnTo>
                <a:lnTo>
                  <a:pt x="952" y="5691"/>
                </a:lnTo>
                <a:lnTo>
                  <a:pt x="904" y="5691"/>
                </a:lnTo>
                <a:lnTo>
                  <a:pt x="771" y="5788"/>
                </a:lnTo>
                <a:lnTo>
                  <a:pt x="691" y="5863"/>
                </a:lnTo>
                <a:lnTo>
                  <a:pt x="766" y="5966"/>
                </a:lnTo>
                <a:lnTo>
                  <a:pt x="793" y="6041"/>
                </a:lnTo>
                <a:lnTo>
                  <a:pt x="878" y="6082"/>
                </a:lnTo>
                <a:lnTo>
                  <a:pt x="957" y="6063"/>
                </a:lnTo>
                <a:lnTo>
                  <a:pt x="1006" y="6097"/>
                </a:lnTo>
                <a:lnTo>
                  <a:pt x="1021" y="6063"/>
                </a:lnTo>
                <a:lnTo>
                  <a:pt x="1085" y="6020"/>
                </a:lnTo>
                <a:lnTo>
                  <a:pt x="1122" y="6020"/>
                </a:lnTo>
                <a:lnTo>
                  <a:pt x="1074" y="6088"/>
                </a:lnTo>
                <a:lnTo>
                  <a:pt x="1112" y="6116"/>
                </a:lnTo>
                <a:lnTo>
                  <a:pt x="1122" y="6200"/>
                </a:lnTo>
                <a:lnTo>
                  <a:pt x="1074" y="6247"/>
                </a:lnTo>
                <a:lnTo>
                  <a:pt x="1032" y="6234"/>
                </a:lnTo>
                <a:lnTo>
                  <a:pt x="984" y="6316"/>
                </a:lnTo>
                <a:lnTo>
                  <a:pt x="947" y="6288"/>
                </a:lnTo>
                <a:lnTo>
                  <a:pt x="899" y="6303"/>
                </a:lnTo>
                <a:lnTo>
                  <a:pt x="878" y="6385"/>
                </a:lnTo>
                <a:lnTo>
                  <a:pt x="829" y="6481"/>
                </a:lnTo>
                <a:lnTo>
                  <a:pt x="808" y="6569"/>
                </a:lnTo>
                <a:lnTo>
                  <a:pt x="851" y="6638"/>
                </a:lnTo>
                <a:lnTo>
                  <a:pt x="851" y="6722"/>
                </a:lnTo>
                <a:lnTo>
                  <a:pt x="894" y="6763"/>
                </a:lnTo>
                <a:lnTo>
                  <a:pt x="941" y="6831"/>
                </a:lnTo>
                <a:lnTo>
                  <a:pt x="1016" y="6803"/>
                </a:lnTo>
                <a:lnTo>
                  <a:pt x="1054" y="6853"/>
                </a:lnTo>
                <a:lnTo>
                  <a:pt x="1047" y="6907"/>
                </a:lnTo>
                <a:lnTo>
                  <a:pt x="1047" y="6997"/>
                </a:lnTo>
                <a:lnTo>
                  <a:pt x="1085" y="6997"/>
                </a:lnTo>
                <a:lnTo>
                  <a:pt x="1144" y="6941"/>
                </a:lnTo>
                <a:lnTo>
                  <a:pt x="1165" y="7010"/>
                </a:lnTo>
                <a:lnTo>
                  <a:pt x="1180" y="6962"/>
                </a:lnTo>
                <a:lnTo>
                  <a:pt x="1218" y="7031"/>
                </a:lnTo>
                <a:lnTo>
                  <a:pt x="1250" y="6982"/>
                </a:lnTo>
                <a:lnTo>
                  <a:pt x="1272" y="7003"/>
                </a:lnTo>
                <a:lnTo>
                  <a:pt x="1340" y="6962"/>
                </a:lnTo>
                <a:lnTo>
                  <a:pt x="1308" y="7044"/>
                </a:lnTo>
                <a:lnTo>
                  <a:pt x="1298" y="7153"/>
                </a:lnTo>
                <a:lnTo>
                  <a:pt x="1255" y="7203"/>
                </a:lnTo>
                <a:lnTo>
                  <a:pt x="1240" y="7231"/>
                </a:lnTo>
                <a:lnTo>
                  <a:pt x="1160" y="7312"/>
                </a:lnTo>
                <a:lnTo>
                  <a:pt x="1134" y="7368"/>
                </a:lnTo>
                <a:lnTo>
                  <a:pt x="1059" y="7381"/>
                </a:lnTo>
                <a:lnTo>
                  <a:pt x="1001" y="7456"/>
                </a:lnTo>
                <a:lnTo>
                  <a:pt x="941" y="7497"/>
                </a:lnTo>
                <a:lnTo>
                  <a:pt x="878" y="7559"/>
                </a:lnTo>
                <a:lnTo>
                  <a:pt x="888" y="7581"/>
                </a:lnTo>
                <a:lnTo>
                  <a:pt x="984" y="7546"/>
                </a:lnTo>
                <a:lnTo>
                  <a:pt x="1032" y="7497"/>
                </a:lnTo>
                <a:lnTo>
                  <a:pt x="1095" y="7456"/>
                </a:lnTo>
                <a:lnTo>
                  <a:pt x="1149" y="7415"/>
                </a:lnTo>
                <a:lnTo>
                  <a:pt x="1187" y="7428"/>
                </a:lnTo>
                <a:lnTo>
                  <a:pt x="1255" y="7368"/>
                </a:lnTo>
                <a:lnTo>
                  <a:pt x="1277" y="7306"/>
                </a:lnTo>
                <a:lnTo>
                  <a:pt x="1366" y="7237"/>
                </a:lnTo>
                <a:lnTo>
                  <a:pt x="1383" y="7175"/>
                </a:lnTo>
                <a:lnTo>
                  <a:pt x="1441" y="7134"/>
                </a:lnTo>
                <a:lnTo>
                  <a:pt x="1499" y="7072"/>
                </a:lnTo>
                <a:lnTo>
                  <a:pt x="1559" y="6969"/>
                </a:lnTo>
                <a:lnTo>
                  <a:pt x="1516" y="6900"/>
                </a:lnTo>
                <a:lnTo>
                  <a:pt x="1596" y="6791"/>
                </a:lnTo>
                <a:lnTo>
                  <a:pt x="1639" y="6687"/>
                </a:lnTo>
                <a:lnTo>
                  <a:pt x="1712" y="6604"/>
                </a:lnTo>
                <a:lnTo>
                  <a:pt x="1729" y="6638"/>
                </a:lnTo>
                <a:lnTo>
                  <a:pt x="1666" y="6687"/>
                </a:lnTo>
                <a:lnTo>
                  <a:pt x="1639" y="6838"/>
                </a:lnTo>
                <a:lnTo>
                  <a:pt x="1649" y="6928"/>
                </a:lnTo>
                <a:lnTo>
                  <a:pt x="1712" y="6894"/>
                </a:lnTo>
                <a:lnTo>
                  <a:pt x="1765" y="6844"/>
                </a:lnTo>
                <a:lnTo>
                  <a:pt x="1830" y="6810"/>
                </a:lnTo>
                <a:lnTo>
                  <a:pt x="1867" y="6803"/>
                </a:lnTo>
                <a:lnTo>
                  <a:pt x="1852" y="6700"/>
                </a:lnTo>
                <a:lnTo>
                  <a:pt x="1915" y="6666"/>
                </a:lnTo>
                <a:lnTo>
                  <a:pt x="1990" y="6728"/>
                </a:lnTo>
                <a:lnTo>
                  <a:pt x="2101" y="6803"/>
                </a:lnTo>
                <a:lnTo>
                  <a:pt x="2181" y="6791"/>
                </a:lnTo>
                <a:lnTo>
                  <a:pt x="2282" y="6838"/>
                </a:lnTo>
                <a:lnTo>
                  <a:pt x="2340" y="6872"/>
                </a:lnTo>
                <a:lnTo>
                  <a:pt x="2463" y="7025"/>
                </a:lnTo>
                <a:lnTo>
                  <a:pt x="2531" y="7065"/>
                </a:lnTo>
                <a:lnTo>
                  <a:pt x="2623" y="7065"/>
                </a:lnTo>
                <a:lnTo>
                  <a:pt x="2681" y="7078"/>
                </a:lnTo>
                <a:lnTo>
                  <a:pt x="2708" y="7209"/>
                </a:lnTo>
                <a:lnTo>
                  <a:pt x="2787" y="7319"/>
                </a:lnTo>
                <a:lnTo>
                  <a:pt x="2802" y="7437"/>
                </a:lnTo>
                <a:lnTo>
                  <a:pt x="2851" y="7478"/>
                </a:lnTo>
                <a:lnTo>
                  <a:pt x="2882" y="7525"/>
                </a:lnTo>
                <a:lnTo>
                  <a:pt x="2889" y="7594"/>
                </a:lnTo>
                <a:lnTo>
                  <a:pt x="2957" y="7690"/>
                </a:lnTo>
                <a:lnTo>
                  <a:pt x="2969" y="7787"/>
                </a:lnTo>
                <a:lnTo>
                  <a:pt x="3042" y="7841"/>
                </a:lnTo>
                <a:lnTo>
                  <a:pt x="3032" y="7918"/>
                </a:lnTo>
                <a:lnTo>
                  <a:pt x="3063" y="8021"/>
                </a:lnTo>
                <a:lnTo>
                  <a:pt x="3170" y="8075"/>
                </a:lnTo>
                <a:lnTo>
                  <a:pt x="3213" y="8124"/>
                </a:lnTo>
                <a:lnTo>
                  <a:pt x="3324" y="8234"/>
                </a:lnTo>
                <a:lnTo>
                  <a:pt x="3334" y="8234"/>
                </a:lnTo>
                <a:lnTo>
                  <a:pt x="3356" y="8330"/>
                </a:lnTo>
                <a:lnTo>
                  <a:pt x="3361" y="8418"/>
                </a:lnTo>
                <a:lnTo>
                  <a:pt x="3351" y="8453"/>
                </a:lnTo>
                <a:lnTo>
                  <a:pt x="3319" y="8343"/>
                </a:lnTo>
                <a:lnTo>
                  <a:pt x="3235" y="8309"/>
                </a:lnTo>
                <a:lnTo>
                  <a:pt x="3228" y="8330"/>
                </a:lnTo>
                <a:lnTo>
                  <a:pt x="3245" y="8384"/>
                </a:lnTo>
                <a:lnTo>
                  <a:pt x="3261" y="8474"/>
                </a:lnTo>
                <a:lnTo>
                  <a:pt x="3271" y="8625"/>
                </a:lnTo>
                <a:lnTo>
                  <a:pt x="3261" y="8811"/>
                </a:lnTo>
                <a:lnTo>
                  <a:pt x="3235" y="8914"/>
                </a:lnTo>
                <a:lnTo>
                  <a:pt x="3255" y="8990"/>
                </a:lnTo>
                <a:lnTo>
                  <a:pt x="3255" y="9071"/>
                </a:lnTo>
                <a:lnTo>
                  <a:pt x="3245" y="9155"/>
                </a:lnTo>
                <a:lnTo>
                  <a:pt x="3276" y="9209"/>
                </a:lnTo>
                <a:lnTo>
                  <a:pt x="3281" y="9292"/>
                </a:lnTo>
                <a:lnTo>
                  <a:pt x="3329" y="9368"/>
                </a:lnTo>
                <a:lnTo>
                  <a:pt x="3351" y="9402"/>
                </a:lnTo>
                <a:lnTo>
                  <a:pt x="3351" y="9421"/>
                </a:lnTo>
                <a:lnTo>
                  <a:pt x="3399" y="9552"/>
                </a:lnTo>
                <a:lnTo>
                  <a:pt x="3457" y="9649"/>
                </a:lnTo>
                <a:lnTo>
                  <a:pt x="3462" y="9696"/>
                </a:lnTo>
                <a:lnTo>
                  <a:pt x="3479" y="9711"/>
                </a:lnTo>
                <a:lnTo>
                  <a:pt x="3532" y="9718"/>
                </a:lnTo>
                <a:lnTo>
                  <a:pt x="3554" y="9746"/>
                </a:lnTo>
                <a:lnTo>
                  <a:pt x="3585" y="9752"/>
                </a:lnTo>
                <a:lnTo>
                  <a:pt x="3590" y="9773"/>
                </a:lnTo>
                <a:lnTo>
                  <a:pt x="3622" y="9786"/>
                </a:lnTo>
                <a:lnTo>
                  <a:pt x="3660" y="9842"/>
                </a:lnTo>
                <a:lnTo>
                  <a:pt x="3670" y="9883"/>
                </a:lnTo>
                <a:lnTo>
                  <a:pt x="3692" y="9965"/>
                </a:lnTo>
                <a:lnTo>
                  <a:pt x="3718" y="10033"/>
                </a:lnTo>
                <a:lnTo>
                  <a:pt x="3740" y="10089"/>
                </a:lnTo>
                <a:lnTo>
                  <a:pt x="3760" y="10143"/>
                </a:lnTo>
                <a:lnTo>
                  <a:pt x="3798" y="10171"/>
                </a:lnTo>
                <a:lnTo>
                  <a:pt x="3840" y="10233"/>
                </a:lnTo>
                <a:lnTo>
                  <a:pt x="3840" y="10267"/>
                </a:lnTo>
                <a:lnTo>
                  <a:pt x="3820" y="10302"/>
                </a:lnTo>
                <a:lnTo>
                  <a:pt x="3793" y="10295"/>
                </a:lnTo>
                <a:lnTo>
                  <a:pt x="3786" y="10302"/>
                </a:lnTo>
                <a:lnTo>
                  <a:pt x="3825" y="10349"/>
                </a:lnTo>
                <a:lnTo>
                  <a:pt x="3856" y="10370"/>
                </a:lnTo>
                <a:lnTo>
                  <a:pt x="3873" y="10392"/>
                </a:lnTo>
                <a:lnTo>
                  <a:pt x="3883" y="10383"/>
                </a:lnTo>
                <a:lnTo>
                  <a:pt x="3919" y="10418"/>
                </a:lnTo>
                <a:lnTo>
                  <a:pt x="3946" y="10446"/>
                </a:lnTo>
                <a:lnTo>
                  <a:pt x="3958" y="10486"/>
                </a:lnTo>
                <a:lnTo>
                  <a:pt x="3958" y="10549"/>
                </a:lnTo>
                <a:lnTo>
                  <a:pt x="3984" y="10570"/>
                </a:lnTo>
                <a:lnTo>
                  <a:pt x="4026" y="10611"/>
                </a:lnTo>
                <a:lnTo>
                  <a:pt x="4064" y="10658"/>
                </a:lnTo>
                <a:lnTo>
                  <a:pt x="4079" y="10708"/>
                </a:lnTo>
                <a:lnTo>
                  <a:pt x="4091" y="10708"/>
                </a:lnTo>
                <a:lnTo>
                  <a:pt x="4117" y="10680"/>
                </a:lnTo>
                <a:lnTo>
                  <a:pt x="4117" y="10667"/>
                </a:lnTo>
                <a:lnTo>
                  <a:pt x="4096" y="10624"/>
                </a:lnTo>
                <a:lnTo>
                  <a:pt x="4074" y="10590"/>
                </a:lnTo>
                <a:lnTo>
                  <a:pt x="4047" y="10590"/>
                </a:lnTo>
                <a:lnTo>
                  <a:pt x="4042" y="10542"/>
                </a:lnTo>
                <a:lnTo>
                  <a:pt x="4026" y="10508"/>
                </a:lnTo>
                <a:lnTo>
                  <a:pt x="4011" y="10467"/>
                </a:lnTo>
                <a:lnTo>
                  <a:pt x="3989" y="10392"/>
                </a:lnTo>
                <a:lnTo>
                  <a:pt x="3953" y="10349"/>
                </a:lnTo>
                <a:lnTo>
                  <a:pt x="3941" y="10315"/>
                </a:lnTo>
                <a:lnTo>
                  <a:pt x="3919" y="10295"/>
                </a:lnTo>
                <a:lnTo>
                  <a:pt x="3909" y="10239"/>
                </a:lnTo>
                <a:lnTo>
                  <a:pt x="3899" y="10239"/>
                </a:lnTo>
                <a:lnTo>
                  <a:pt x="3893" y="10212"/>
                </a:lnTo>
                <a:lnTo>
                  <a:pt x="3883" y="10205"/>
                </a:lnTo>
                <a:lnTo>
                  <a:pt x="3873" y="10186"/>
                </a:lnTo>
                <a:lnTo>
                  <a:pt x="3830" y="10130"/>
                </a:lnTo>
                <a:lnTo>
                  <a:pt x="3808" y="10096"/>
                </a:lnTo>
                <a:lnTo>
                  <a:pt x="3803" y="10027"/>
                </a:lnTo>
                <a:lnTo>
                  <a:pt x="3798" y="9986"/>
                </a:lnTo>
                <a:lnTo>
                  <a:pt x="3803" y="9952"/>
                </a:lnTo>
                <a:lnTo>
                  <a:pt x="3840" y="9971"/>
                </a:lnTo>
                <a:lnTo>
                  <a:pt x="3856" y="9971"/>
                </a:lnTo>
                <a:lnTo>
                  <a:pt x="3899" y="10005"/>
                </a:lnTo>
                <a:lnTo>
                  <a:pt x="3899" y="10040"/>
                </a:lnTo>
                <a:lnTo>
                  <a:pt x="3919" y="10102"/>
                </a:lnTo>
                <a:lnTo>
                  <a:pt x="3953" y="10171"/>
                </a:lnTo>
                <a:lnTo>
                  <a:pt x="3953" y="10199"/>
                </a:lnTo>
                <a:lnTo>
                  <a:pt x="3979" y="10239"/>
                </a:lnTo>
                <a:lnTo>
                  <a:pt x="4016" y="10280"/>
                </a:lnTo>
                <a:lnTo>
                  <a:pt x="4047" y="10289"/>
                </a:lnTo>
                <a:lnTo>
                  <a:pt x="4059" y="10349"/>
                </a:lnTo>
                <a:lnTo>
                  <a:pt x="4096" y="10392"/>
                </a:lnTo>
                <a:lnTo>
                  <a:pt x="4127" y="10411"/>
                </a:lnTo>
                <a:lnTo>
                  <a:pt x="4117" y="10461"/>
                </a:lnTo>
                <a:lnTo>
                  <a:pt x="4127" y="10480"/>
                </a:lnTo>
                <a:lnTo>
                  <a:pt x="4175" y="10514"/>
                </a:lnTo>
                <a:lnTo>
                  <a:pt x="4207" y="10570"/>
                </a:lnTo>
                <a:lnTo>
                  <a:pt x="4265" y="10632"/>
                </a:lnTo>
                <a:lnTo>
                  <a:pt x="4313" y="10714"/>
                </a:lnTo>
                <a:lnTo>
                  <a:pt x="4335" y="10755"/>
                </a:lnTo>
                <a:lnTo>
                  <a:pt x="4340" y="10783"/>
                </a:lnTo>
                <a:lnTo>
                  <a:pt x="4362" y="10824"/>
                </a:lnTo>
                <a:lnTo>
                  <a:pt x="4362" y="10852"/>
                </a:lnTo>
                <a:lnTo>
                  <a:pt x="4345" y="10873"/>
                </a:lnTo>
                <a:lnTo>
                  <a:pt x="4352" y="10892"/>
                </a:lnTo>
                <a:lnTo>
                  <a:pt x="4335" y="10899"/>
                </a:lnTo>
                <a:lnTo>
                  <a:pt x="4345" y="10942"/>
                </a:lnTo>
                <a:lnTo>
                  <a:pt x="4378" y="10989"/>
                </a:lnTo>
                <a:lnTo>
                  <a:pt x="4436" y="11036"/>
                </a:lnTo>
                <a:lnTo>
                  <a:pt x="4463" y="11071"/>
                </a:lnTo>
                <a:lnTo>
                  <a:pt x="4521" y="11099"/>
                </a:lnTo>
                <a:lnTo>
                  <a:pt x="4553" y="11099"/>
                </a:lnTo>
                <a:lnTo>
                  <a:pt x="4569" y="11120"/>
                </a:lnTo>
                <a:lnTo>
                  <a:pt x="4618" y="11161"/>
                </a:lnTo>
                <a:lnTo>
                  <a:pt x="4686" y="11195"/>
                </a:lnTo>
                <a:lnTo>
                  <a:pt x="4729" y="11208"/>
                </a:lnTo>
                <a:lnTo>
                  <a:pt x="4782" y="11242"/>
                </a:lnTo>
                <a:lnTo>
                  <a:pt x="4824" y="11257"/>
                </a:lnTo>
                <a:lnTo>
                  <a:pt x="4867" y="11277"/>
                </a:lnTo>
                <a:lnTo>
                  <a:pt x="4898" y="11270"/>
                </a:lnTo>
                <a:lnTo>
                  <a:pt x="4947" y="11242"/>
                </a:lnTo>
                <a:lnTo>
                  <a:pt x="4978" y="11236"/>
                </a:lnTo>
                <a:lnTo>
                  <a:pt x="5026" y="11257"/>
                </a:lnTo>
                <a:lnTo>
                  <a:pt x="5053" y="11277"/>
                </a:lnTo>
                <a:lnTo>
                  <a:pt x="5123" y="11367"/>
                </a:lnTo>
                <a:lnTo>
                  <a:pt x="5154" y="11395"/>
                </a:lnTo>
                <a:lnTo>
                  <a:pt x="5181" y="11414"/>
                </a:lnTo>
                <a:lnTo>
                  <a:pt x="5218" y="11414"/>
                </a:lnTo>
                <a:lnTo>
                  <a:pt x="5244" y="11429"/>
                </a:lnTo>
                <a:lnTo>
                  <a:pt x="5261" y="11442"/>
                </a:lnTo>
                <a:lnTo>
                  <a:pt x="5292" y="11449"/>
                </a:lnTo>
                <a:lnTo>
                  <a:pt x="5319" y="11464"/>
                </a:lnTo>
                <a:lnTo>
                  <a:pt x="5341" y="11470"/>
                </a:lnTo>
                <a:lnTo>
                  <a:pt x="5372" y="11470"/>
                </a:lnTo>
                <a:lnTo>
                  <a:pt x="5377" y="11457"/>
                </a:lnTo>
                <a:lnTo>
                  <a:pt x="5399" y="11464"/>
                </a:lnTo>
                <a:lnTo>
                  <a:pt x="5409" y="11483"/>
                </a:lnTo>
                <a:lnTo>
                  <a:pt x="5404" y="11492"/>
                </a:lnTo>
                <a:lnTo>
                  <a:pt x="5394" y="11476"/>
                </a:lnTo>
                <a:lnTo>
                  <a:pt x="5389" y="11492"/>
                </a:lnTo>
                <a:lnTo>
                  <a:pt x="5415" y="11526"/>
                </a:lnTo>
                <a:lnTo>
                  <a:pt x="5442" y="11545"/>
                </a:lnTo>
                <a:lnTo>
                  <a:pt x="5452" y="11573"/>
                </a:lnTo>
                <a:lnTo>
                  <a:pt x="5479" y="11607"/>
                </a:lnTo>
                <a:lnTo>
                  <a:pt x="5500" y="11629"/>
                </a:lnTo>
                <a:lnTo>
                  <a:pt x="5489" y="11642"/>
                </a:lnTo>
                <a:lnTo>
                  <a:pt x="5505" y="11655"/>
                </a:lnTo>
                <a:lnTo>
                  <a:pt x="5495" y="11676"/>
                </a:lnTo>
                <a:lnTo>
                  <a:pt x="5495" y="11704"/>
                </a:lnTo>
                <a:lnTo>
                  <a:pt x="5505" y="11717"/>
                </a:lnTo>
                <a:lnTo>
                  <a:pt x="5522" y="11723"/>
                </a:lnTo>
                <a:lnTo>
                  <a:pt x="5537" y="11745"/>
                </a:lnTo>
                <a:lnTo>
                  <a:pt x="5548" y="11732"/>
                </a:lnTo>
                <a:lnTo>
                  <a:pt x="5542" y="11704"/>
                </a:lnTo>
                <a:lnTo>
                  <a:pt x="5558" y="11717"/>
                </a:lnTo>
                <a:lnTo>
                  <a:pt x="5563" y="11745"/>
                </a:lnTo>
                <a:lnTo>
                  <a:pt x="5585" y="11751"/>
                </a:lnTo>
                <a:lnTo>
                  <a:pt x="5607" y="11766"/>
                </a:lnTo>
                <a:lnTo>
                  <a:pt x="5621" y="11786"/>
                </a:lnTo>
                <a:lnTo>
                  <a:pt x="5621" y="11801"/>
                </a:lnTo>
                <a:lnTo>
                  <a:pt x="5616" y="11814"/>
                </a:lnTo>
                <a:lnTo>
                  <a:pt x="5628" y="11827"/>
                </a:lnTo>
                <a:lnTo>
                  <a:pt x="5660" y="11848"/>
                </a:lnTo>
                <a:lnTo>
                  <a:pt x="5670" y="11861"/>
                </a:lnTo>
                <a:lnTo>
                  <a:pt x="5670" y="11842"/>
                </a:lnTo>
                <a:lnTo>
                  <a:pt x="5696" y="11842"/>
                </a:lnTo>
                <a:lnTo>
                  <a:pt x="5713" y="11848"/>
                </a:lnTo>
                <a:lnTo>
                  <a:pt x="5735" y="11854"/>
                </a:lnTo>
                <a:lnTo>
                  <a:pt x="5744" y="11889"/>
                </a:lnTo>
                <a:lnTo>
                  <a:pt x="5766" y="11889"/>
                </a:lnTo>
                <a:lnTo>
                  <a:pt x="5771" y="11876"/>
                </a:lnTo>
                <a:lnTo>
                  <a:pt x="5781" y="11923"/>
                </a:lnTo>
                <a:lnTo>
                  <a:pt x="5808" y="11917"/>
                </a:lnTo>
                <a:lnTo>
                  <a:pt x="5819" y="11910"/>
                </a:lnTo>
                <a:lnTo>
                  <a:pt x="5834" y="11895"/>
                </a:lnTo>
                <a:lnTo>
                  <a:pt x="5808" y="11854"/>
                </a:lnTo>
                <a:lnTo>
                  <a:pt x="5814" y="11842"/>
                </a:lnTo>
                <a:lnTo>
                  <a:pt x="5824" y="11842"/>
                </a:lnTo>
                <a:lnTo>
                  <a:pt x="5851" y="11820"/>
                </a:lnTo>
                <a:lnTo>
                  <a:pt x="5861" y="11792"/>
                </a:lnTo>
                <a:lnTo>
                  <a:pt x="5887" y="11786"/>
                </a:lnTo>
                <a:lnTo>
                  <a:pt x="5914" y="11807"/>
                </a:lnTo>
                <a:lnTo>
                  <a:pt x="5926" y="11835"/>
                </a:lnTo>
                <a:lnTo>
                  <a:pt x="5941" y="11842"/>
                </a:lnTo>
                <a:lnTo>
                  <a:pt x="5926" y="11861"/>
                </a:lnTo>
                <a:lnTo>
                  <a:pt x="5941" y="11904"/>
                </a:lnTo>
                <a:lnTo>
                  <a:pt x="5957" y="11923"/>
                </a:lnTo>
                <a:lnTo>
                  <a:pt x="5984" y="11964"/>
                </a:lnTo>
                <a:lnTo>
                  <a:pt x="5989" y="12026"/>
                </a:lnTo>
                <a:lnTo>
                  <a:pt x="5979" y="12048"/>
                </a:lnTo>
                <a:lnTo>
                  <a:pt x="5989" y="12116"/>
                </a:lnTo>
                <a:lnTo>
                  <a:pt x="5979" y="12157"/>
                </a:lnTo>
                <a:lnTo>
                  <a:pt x="6000" y="12179"/>
                </a:lnTo>
                <a:lnTo>
                  <a:pt x="5979" y="12220"/>
                </a:lnTo>
                <a:lnTo>
                  <a:pt x="5957" y="12260"/>
                </a:lnTo>
                <a:lnTo>
                  <a:pt x="5926" y="12267"/>
                </a:lnTo>
                <a:lnTo>
                  <a:pt x="5914" y="12295"/>
                </a:lnTo>
                <a:lnTo>
                  <a:pt x="5914" y="12335"/>
                </a:lnTo>
                <a:lnTo>
                  <a:pt x="5894" y="12335"/>
                </a:lnTo>
                <a:lnTo>
                  <a:pt x="5899" y="12363"/>
                </a:lnTo>
                <a:lnTo>
                  <a:pt x="5861" y="12391"/>
                </a:lnTo>
                <a:lnTo>
                  <a:pt x="5829" y="12404"/>
                </a:lnTo>
                <a:lnTo>
                  <a:pt x="5834" y="12439"/>
                </a:lnTo>
                <a:lnTo>
                  <a:pt x="5814" y="12488"/>
                </a:lnTo>
                <a:lnTo>
                  <a:pt x="5803" y="12535"/>
                </a:lnTo>
                <a:lnTo>
                  <a:pt x="5781" y="12542"/>
                </a:lnTo>
                <a:lnTo>
                  <a:pt x="5793" y="12610"/>
                </a:lnTo>
                <a:lnTo>
                  <a:pt x="5776" y="12632"/>
                </a:lnTo>
                <a:lnTo>
                  <a:pt x="5814" y="12666"/>
                </a:lnTo>
                <a:lnTo>
                  <a:pt x="5834" y="12632"/>
                </a:lnTo>
                <a:lnTo>
                  <a:pt x="5846" y="12666"/>
                </a:lnTo>
                <a:lnTo>
                  <a:pt x="5819" y="12720"/>
                </a:lnTo>
                <a:lnTo>
                  <a:pt x="5771" y="12769"/>
                </a:lnTo>
                <a:lnTo>
                  <a:pt x="5749" y="12823"/>
                </a:lnTo>
                <a:lnTo>
                  <a:pt x="5781" y="12892"/>
                </a:lnTo>
                <a:lnTo>
                  <a:pt x="5761" y="12926"/>
                </a:lnTo>
                <a:lnTo>
                  <a:pt x="5803" y="12954"/>
                </a:lnTo>
                <a:lnTo>
                  <a:pt x="5851" y="13003"/>
                </a:lnTo>
                <a:lnTo>
                  <a:pt x="5867" y="13064"/>
                </a:lnTo>
                <a:lnTo>
                  <a:pt x="5887" y="13098"/>
                </a:lnTo>
                <a:lnTo>
                  <a:pt x="5947" y="13250"/>
                </a:lnTo>
                <a:lnTo>
                  <a:pt x="6005" y="13388"/>
                </a:lnTo>
                <a:lnTo>
                  <a:pt x="6054" y="13491"/>
                </a:lnTo>
                <a:lnTo>
                  <a:pt x="6042" y="13510"/>
                </a:lnTo>
                <a:lnTo>
                  <a:pt x="6069" y="13572"/>
                </a:lnTo>
                <a:lnTo>
                  <a:pt x="6112" y="13622"/>
                </a:lnTo>
                <a:lnTo>
                  <a:pt x="6218" y="13710"/>
                </a:lnTo>
                <a:lnTo>
                  <a:pt x="6335" y="13785"/>
                </a:lnTo>
                <a:lnTo>
                  <a:pt x="6340" y="13819"/>
                </a:lnTo>
                <a:lnTo>
                  <a:pt x="6399" y="13862"/>
                </a:lnTo>
                <a:lnTo>
                  <a:pt x="6409" y="13978"/>
                </a:lnTo>
                <a:lnTo>
                  <a:pt x="6414" y="14109"/>
                </a:lnTo>
                <a:lnTo>
                  <a:pt x="6393" y="14288"/>
                </a:lnTo>
                <a:lnTo>
                  <a:pt x="6378" y="14459"/>
                </a:lnTo>
                <a:lnTo>
                  <a:pt x="6366" y="14625"/>
                </a:lnTo>
                <a:lnTo>
                  <a:pt x="6330" y="14728"/>
                </a:lnTo>
                <a:lnTo>
                  <a:pt x="6340" y="14831"/>
                </a:lnTo>
                <a:lnTo>
                  <a:pt x="6320" y="14906"/>
                </a:lnTo>
                <a:lnTo>
                  <a:pt x="6335" y="15037"/>
                </a:lnTo>
                <a:lnTo>
                  <a:pt x="6308" y="15168"/>
                </a:lnTo>
                <a:lnTo>
                  <a:pt x="6271" y="15318"/>
                </a:lnTo>
                <a:lnTo>
                  <a:pt x="6233" y="15469"/>
                </a:lnTo>
                <a:lnTo>
                  <a:pt x="6207" y="15469"/>
                </a:lnTo>
                <a:lnTo>
                  <a:pt x="6213" y="15580"/>
                </a:lnTo>
                <a:lnTo>
                  <a:pt x="6228" y="15668"/>
                </a:lnTo>
                <a:lnTo>
                  <a:pt x="6202" y="15737"/>
                </a:lnTo>
                <a:lnTo>
                  <a:pt x="6187" y="15924"/>
                </a:lnTo>
                <a:lnTo>
                  <a:pt x="6165" y="16068"/>
                </a:lnTo>
                <a:lnTo>
                  <a:pt x="6202" y="16081"/>
                </a:lnTo>
                <a:lnTo>
                  <a:pt x="6218" y="15958"/>
                </a:lnTo>
                <a:lnTo>
                  <a:pt x="6260" y="15978"/>
                </a:lnTo>
                <a:lnTo>
                  <a:pt x="6228" y="16199"/>
                </a:lnTo>
                <a:lnTo>
                  <a:pt x="6165" y="16156"/>
                </a:lnTo>
                <a:lnTo>
                  <a:pt x="6143" y="16336"/>
                </a:lnTo>
                <a:lnTo>
                  <a:pt x="6090" y="16431"/>
                </a:lnTo>
                <a:lnTo>
                  <a:pt x="6175" y="16465"/>
                </a:lnTo>
                <a:lnTo>
                  <a:pt x="6117" y="16549"/>
                </a:lnTo>
                <a:lnTo>
                  <a:pt x="6090" y="16659"/>
                </a:lnTo>
                <a:lnTo>
                  <a:pt x="6100" y="16858"/>
                </a:lnTo>
                <a:lnTo>
                  <a:pt x="6127" y="16933"/>
                </a:lnTo>
                <a:lnTo>
                  <a:pt x="6112" y="17002"/>
                </a:lnTo>
                <a:lnTo>
                  <a:pt x="6127" y="17084"/>
                </a:lnTo>
                <a:lnTo>
                  <a:pt x="6202" y="17152"/>
                </a:lnTo>
                <a:lnTo>
                  <a:pt x="6271" y="17243"/>
                </a:lnTo>
                <a:lnTo>
                  <a:pt x="6335" y="17283"/>
                </a:lnTo>
                <a:lnTo>
                  <a:pt x="6361" y="17277"/>
                </a:lnTo>
                <a:lnTo>
                  <a:pt x="6366" y="17161"/>
                </a:lnTo>
                <a:lnTo>
                  <a:pt x="6419" y="17118"/>
                </a:lnTo>
                <a:lnTo>
                  <a:pt x="6453" y="17084"/>
                </a:lnTo>
                <a:lnTo>
                  <a:pt x="6499" y="17084"/>
                </a:lnTo>
                <a:lnTo>
                  <a:pt x="6526" y="17092"/>
                </a:lnTo>
                <a:lnTo>
                  <a:pt x="6489" y="17024"/>
                </a:lnTo>
                <a:lnTo>
                  <a:pt x="6468" y="16899"/>
                </a:lnTo>
                <a:lnTo>
                  <a:pt x="6494" y="16843"/>
                </a:lnTo>
                <a:lnTo>
                  <a:pt x="6547" y="16796"/>
                </a:lnTo>
                <a:lnTo>
                  <a:pt x="6586" y="16659"/>
                </a:lnTo>
                <a:lnTo>
                  <a:pt x="6654" y="16596"/>
                </a:lnTo>
                <a:lnTo>
                  <a:pt x="6670" y="16493"/>
                </a:lnTo>
                <a:lnTo>
                  <a:pt x="6617" y="16474"/>
                </a:lnTo>
                <a:lnTo>
                  <a:pt x="6559" y="16390"/>
                </a:lnTo>
                <a:lnTo>
                  <a:pt x="6574" y="16315"/>
                </a:lnTo>
                <a:lnTo>
                  <a:pt x="6622" y="16259"/>
                </a:lnTo>
                <a:lnTo>
                  <a:pt x="6675" y="16259"/>
                </a:lnTo>
                <a:lnTo>
                  <a:pt x="6692" y="16199"/>
                </a:lnTo>
                <a:lnTo>
                  <a:pt x="6702" y="16096"/>
                </a:lnTo>
                <a:lnTo>
                  <a:pt x="6745" y="16034"/>
                </a:lnTo>
                <a:lnTo>
                  <a:pt x="6798" y="15999"/>
                </a:lnTo>
                <a:lnTo>
                  <a:pt x="6782" y="15943"/>
                </a:lnTo>
                <a:lnTo>
                  <a:pt x="6750" y="15978"/>
                </a:lnTo>
                <a:lnTo>
                  <a:pt x="6712" y="15950"/>
                </a:lnTo>
                <a:lnTo>
                  <a:pt x="6702" y="15847"/>
                </a:lnTo>
                <a:lnTo>
                  <a:pt x="6724" y="15821"/>
                </a:lnTo>
                <a:lnTo>
                  <a:pt x="6782" y="15862"/>
                </a:lnTo>
                <a:lnTo>
                  <a:pt x="6840" y="15847"/>
                </a:lnTo>
                <a:lnTo>
                  <a:pt x="6878" y="15812"/>
                </a:lnTo>
                <a:lnTo>
                  <a:pt x="6866" y="15759"/>
                </a:lnTo>
                <a:lnTo>
                  <a:pt x="6878" y="15690"/>
                </a:lnTo>
                <a:lnTo>
                  <a:pt x="6866" y="15628"/>
                </a:lnTo>
                <a:lnTo>
                  <a:pt x="6931" y="15641"/>
                </a:lnTo>
                <a:lnTo>
                  <a:pt x="7048" y="15621"/>
                </a:lnTo>
                <a:lnTo>
                  <a:pt x="7132" y="15565"/>
                </a:lnTo>
                <a:lnTo>
                  <a:pt x="7191" y="15449"/>
                </a:lnTo>
                <a:lnTo>
                  <a:pt x="7191" y="15400"/>
                </a:lnTo>
                <a:lnTo>
                  <a:pt x="7154" y="15359"/>
                </a:lnTo>
                <a:lnTo>
                  <a:pt x="7164" y="15297"/>
                </a:lnTo>
                <a:lnTo>
                  <a:pt x="7091" y="15215"/>
                </a:lnTo>
                <a:lnTo>
                  <a:pt x="7096" y="15168"/>
                </a:lnTo>
                <a:lnTo>
                  <a:pt x="7127" y="15222"/>
                </a:lnTo>
                <a:lnTo>
                  <a:pt x="7171" y="15215"/>
                </a:lnTo>
                <a:lnTo>
                  <a:pt x="7224" y="15256"/>
                </a:lnTo>
                <a:lnTo>
                  <a:pt x="7255" y="15250"/>
                </a:lnTo>
                <a:lnTo>
                  <a:pt x="7297" y="15263"/>
                </a:lnTo>
                <a:lnTo>
                  <a:pt x="7362" y="15215"/>
                </a:lnTo>
                <a:lnTo>
                  <a:pt x="7388" y="15160"/>
                </a:lnTo>
                <a:lnTo>
                  <a:pt x="7425" y="15106"/>
                </a:lnTo>
                <a:lnTo>
                  <a:pt x="7452" y="15022"/>
                </a:lnTo>
                <a:lnTo>
                  <a:pt x="7495" y="14981"/>
                </a:lnTo>
                <a:lnTo>
                  <a:pt x="7543" y="14913"/>
                </a:lnTo>
                <a:lnTo>
                  <a:pt x="7611" y="14756"/>
                </a:lnTo>
                <a:lnTo>
                  <a:pt x="7649" y="14713"/>
                </a:lnTo>
                <a:lnTo>
                  <a:pt x="7664" y="14666"/>
                </a:lnTo>
                <a:lnTo>
                  <a:pt x="7676" y="14584"/>
                </a:lnTo>
                <a:lnTo>
                  <a:pt x="7664" y="14535"/>
                </a:lnTo>
                <a:lnTo>
                  <a:pt x="7676" y="14472"/>
                </a:lnTo>
                <a:lnTo>
                  <a:pt x="7722" y="14391"/>
                </a:lnTo>
                <a:lnTo>
                  <a:pt x="7792" y="14328"/>
                </a:lnTo>
                <a:lnTo>
                  <a:pt x="7855" y="14300"/>
                </a:lnTo>
                <a:lnTo>
                  <a:pt x="7899" y="14266"/>
                </a:lnTo>
                <a:lnTo>
                  <a:pt x="7988" y="14232"/>
                </a:lnTo>
                <a:lnTo>
                  <a:pt x="8053" y="14232"/>
                </a:lnTo>
                <a:lnTo>
                  <a:pt x="8068" y="14185"/>
                </a:lnTo>
                <a:lnTo>
                  <a:pt x="8116" y="14150"/>
                </a:lnTo>
                <a:lnTo>
                  <a:pt x="8121" y="14069"/>
                </a:lnTo>
                <a:lnTo>
                  <a:pt x="8181" y="13965"/>
                </a:lnTo>
                <a:lnTo>
                  <a:pt x="8191" y="13854"/>
                </a:lnTo>
                <a:lnTo>
                  <a:pt x="8213" y="13828"/>
                </a:lnTo>
                <a:lnTo>
                  <a:pt x="8218" y="13772"/>
                </a:lnTo>
                <a:lnTo>
                  <a:pt x="8234" y="13656"/>
                </a:lnTo>
                <a:lnTo>
                  <a:pt x="8228" y="13510"/>
                </a:lnTo>
                <a:lnTo>
                  <a:pt x="8244" y="13450"/>
                </a:lnTo>
                <a:lnTo>
                  <a:pt x="8261" y="13450"/>
                </a:lnTo>
                <a:lnTo>
                  <a:pt x="8303" y="13388"/>
                </a:lnTo>
                <a:lnTo>
                  <a:pt x="8341" y="13298"/>
                </a:lnTo>
                <a:lnTo>
                  <a:pt x="8426" y="13195"/>
                </a:lnTo>
                <a:lnTo>
                  <a:pt x="8452" y="13141"/>
                </a:lnTo>
                <a:lnTo>
                  <a:pt x="8479" y="13016"/>
                </a:lnTo>
                <a:lnTo>
                  <a:pt x="8467" y="12969"/>
                </a:lnTo>
                <a:lnTo>
                  <a:pt x="8447" y="12879"/>
                </a:lnTo>
                <a:lnTo>
                  <a:pt x="8426" y="12851"/>
                </a:lnTo>
                <a:lnTo>
                  <a:pt x="8377" y="12851"/>
                </a:lnTo>
                <a:lnTo>
                  <a:pt x="8329" y="12823"/>
                </a:lnTo>
                <a:lnTo>
                  <a:pt x="8254" y="12741"/>
                </a:lnTo>
                <a:lnTo>
                  <a:pt x="8170" y="12679"/>
                </a:lnTo>
                <a:lnTo>
                  <a:pt x="8085" y="12686"/>
                </a:lnTo>
                <a:lnTo>
                  <a:pt x="7968" y="12645"/>
                </a:lnTo>
                <a:lnTo>
                  <a:pt x="7904" y="12666"/>
                </a:lnTo>
                <a:lnTo>
                  <a:pt x="7909" y="12625"/>
                </a:lnTo>
                <a:lnTo>
                  <a:pt x="7882" y="12582"/>
                </a:lnTo>
                <a:lnTo>
                  <a:pt x="7787" y="12535"/>
                </a:lnTo>
                <a:lnTo>
                  <a:pt x="7713" y="12507"/>
                </a:lnTo>
                <a:lnTo>
                  <a:pt x="7669" y="12557"/>
                </a:lnTo>
                <a:lnTo>
                  <a:pt x="7664" y="12479"/>
                </a:lnTo>
                <a:lnTo>
                  <a:pt x="7563" y="12473"/>
                </a:lnTo>
                <a:lnTo>
                  <a:pt x="7543" y="12445"/>
                </a:lnTo>
                <a:lnTo>
                  <a:pt x="7590" y="12385"/>
                </a:lnTo>
                <a:lnTo>
                  <a:pt x="7585" y="12335"/>
                </a:lnTo>
                <a:lnTo>
                  <a:pt x="7558" y="12323"/>
                </a:lnTo>
                <a:lnTo>
                  <a:pt x="7521" y="12192"/>
                </a:lnTo>
                <a:lnTo>
                  <a:pt x="7510" y="12151"/>
                </a:lnTo>
                <a:lnTo>
                  <a:pt x="7490" y="12157"/>
                </a:lnTo>
                <a:lnTo>
                  <a:pt x="7478" y="12123"/>
                </a:lnTo>
                <a:lnTo>
                  <a:pt x="7420" y="12061"/>
                </a:lnTo>
                <a:lnTo>
                  <a:pt x="7372" y="12041"/>
                </a:lnTo>
                <a:lnTo>
                  <a:pt x="7357" y="12033"/>
                </a:lnTo>
                <a:lnTo>
                  <a:pt x="7292" y="12013"/>
                </a:lnTo>
                <a:lnTo>
                  <a:pt x="7244" y="12020"/>
                </a:lnTo>
                <a:lnTo>
                  <a:pt x="7239" y="12033"/>
                </a:lnTo>
                <a:lnTo>
                  <a:pt x="7171" y="12020"/>
                </a:lnTo>
                <a:lnTo>
                  <a:pt x="7144" y="11992"/>
                </a:lnTo>
                <a:lnTo>
                  <a:pt x="7111" y="11951"/>
                </a:lnTo>
                <a:lnTo>
                  <a:pt x="7091" y="11951"/>
                </a:lnTo>
                <a:lnTo>
                  <a:pt x="7091" y="11917"/>
                </a:lnTo>
                <a:lnTo>
                  <a:pt x="7053" y="11861"/>
                </a:lnTo>
                <a:lnTo>
                  <a:pt x="7016" y="11835"/>
                </a:lnTo>
                <a:lnTo>
                  <a:pt x="6994" y="11820"/>
                </a:lnTo>
                <a:lnTo>
                  <a:pt x="6963" y="11820"/>
                </a:lnTo>
                <a:lnTo>
                  <a:pt x="6951" y="11758"/>
                </a:lnTo>
                <a:lnTo>
                  <a:pt x="6910" y="11723"/>
                </a:lnTo>
                <a:lnTo>
                  <a:pt x="6861" y="11717"/>
                </a:lnTo>
                <a:lnTo>
                  <a:pt x="6840" y="11683"/>
                </a:lnTo>
                <a:lnTo>
                  <a:pt x="6893" y="11655"/>
                </a:lnTo>
                <a:lnTo>
                  <a:pt x="6825" y="11663"/>
                </a:lnTo>
                <a:lnTo>
                  <a:pt x="6750" y="11663"/>
                </a:lnTo>
                <a:lnTo>
                  <a:pt x="6750" y="11683"/>
                </a:lnTo>
                <a:lnTo>
                  <a:pt x="6719" y="11704"/>
                </a:lnTo>
                <a:lnTo>
                  <a:pt x="6670" y="11698"/>
                </a:lnTo>
                <a:lnTo>
                  <a:pt x="6639" y="11663"/>
                </a:lnTo>
                <a:lnTo>
                  <a:pt x="6574" y="11670"/>
                </a:lnTo>
                <a:lnTo>
                  <a:pt x="6521" y="11670"/>
                </a:lnTo>
                <a:lnTo>
                  <a:pt x="6521" y="11642"/>
                </a:lnTo>
                <a:lnTo>
                  <a:pt x="6484" y="11601"/>
                </a:lnTo>
                <a:lnTo>
                  <a:pt x="6441" y="11601"/>
                </a:lnTo>
                <a:lnTo>
                  <a:pt x="6419" y="11545"/>
                </a:lnTo>
                <a:lnTo>
                  <a:pt x="6399" y="11573"/>
                </a:lnTo>
                <a:lnTo>
                  <a:pt x="6409" y="11607"/>
                </a:lnTo>
                <a:lnTo>
                  <a:pt x="6335" y="11642"/>
                </a:lnTo>
                <a:lnTo>
                  <a:pt x="6340" y="11698"/>
                </a:lnTo>
                <a:lnTo>
                  <a:pt x="6356" y="11723"/>
                </a:lnTo>
                <a:lnTo>
                  <a:pt x="6346" y="11779"/>
                </a:lnTo>
                <a:lnTo>
                  <a:pt x="6320" y="11786"/>
                </a:lnTo>
                <a:lnTo>
                  <a:pt x="6298" y="11723"/>
                </a:lnTo>
                <a:lnTo>
                  <a:pt x="6325" y="11676"/>
                </a:lnTo>
                <a:lnTo>
                  <a:pt x="6325" y="11642"/>
                </a:lnTo>
                <a:lnTo>
                  <a:pt x="6303" y="11607"/>
                </a:lnTo>
                <a:lnTo>
                  <a:pt x="6340" y="11595"/>
                </a:lnTo>
                <a:lnTo>
                  <a:pt x="6340" y="11580"/>
                </a:lnTo>
                <a:lnTo>
                  <a:pt x="6351" y="11552"/>
                </a:lnTo>
                <a:lnTo>
                  <a:pt x="6335" y="11532"/>
                </a:lnTo>
                <a:lnTo>
                  <a:pt x="6313" y="11526"/>
                </a:lnTo>
                <a:lnTo>
                  <a:pt x="6286" y="11567"/>
                </a:lnTo>
                <a:lnTo>
                  <a:pt x="6266" y="11580"/>
                </a:lnTo>
                <a:lnTo>
                  <a:pt x="6218" y="11620"/>
                </a:lnTo>
                <a:lnTo>
                  <a:pt x="6175" y="11614"/>
                </a:lnTo>
                <a:lnTo>
                  <a:pt x="6170" y="11629"/>
                </a:lnTo>
                <a:lnTo>
                  <a:pt x="6133" y="11629"/>
                </a:lnTo>
                <a:lnTo>
                  <a:pt x="6100" y="11663"/>
                </a:lnTo>
                <a:lnTo>
                  <a:pt x="6090" y="11732"/>
                </a:lnTo>
                <a:lnTo>
                  <a:pt x="6085" y="11751"/>
                </a:lnTo>
                <a:lnTo>
                  <a:pt x="6064" y="11766"/>
                </a:lnTo>
                <a:lnTo>
                  <a:pt x="6020" y="11814"/>
                </a:lnTo>
                <a:lnTo>
                  <a:pt x="5989" y="11814"/>
                </a:lnTo>
                <a:lnTo>
                  <a:pt x="5967" y="11792"/>
                </a:lnTo>
                <a:lnTo>
                  <a:pt x="5947" y="11773"/>
                </a:lnTo>
                <a:lnTo>
                  <a:pt x="5921" y="11758"/>
                </a:lnTo>
                <a:lnTo>
                  <a:pt x="5887" y="11751"/>
                </a:lnTo>
                <a:lnTo>
                  <a:pt x="5894" y="11745"/>
                </a:lnTo>
                <a:lnTo>
                  <a:pt x="5861" y="11745"/>
                </a:lnTo>
                <a:lnTo>
                  <a:pt x="5841" y="11766"/>
                </a:lnTo>
                <a:lnTo>
                  <a:pt x="5803" y="11779"/>
                </a:lnTo>
                <a:lnTo>
                  <a:pt x="5781" y="11801"/>
                </a:lnTo>
                <a:lnTo>
                  <a:pt x="5749" y="11807"/>
                </a:lnTo>
                <a:lnTo>
                  <a:pt x="5735" y="11786"/>
                </a:lnTo>
                <a:lnTo>
                  <a:pt x="5728" y="11792"/>
                </a:lnTo>
                <a:lnTo>
                  <a:pt x="5708" y="11786"/>
                </a:lnTo>
                <a:lnTo>
                  <a:pt x="5708" y="11773"/>
                </a:lnTo>
                <a:lnTo>
                  <a:pt x="5686" y="11745"/>
                </a:lnTo>
                <a:lnTo>
                  <a:pt x="5660" y="11711"/>
                </a:lnTo>
                <a:lnTo>
                  <a:pt x="5638" y="11683"/>
                </a:lnTo>
                <a:lnTo>
                  <a:pt x="5621" y="11642"/>
                </a:lnTo>
                <a:lnTo>
                  <a:pt x="5612" y="11629"/>
                </a:lnTo>
                <a:lnTo>
                  <a:pt x="5612" y="11607"/>
                </a:lnTo>
                <a:lnTo>
                  <a:pt x="5621" y="11586"/>
                </a:lnTo>
                <a:lnTo>
                  <a:pt x="5616" y="11567"/>
                </a:lnTo>
                <a:lnTo>
                  <a:pt x="5621" y="11539"/>
                </a:lnTo>
                <a:lnTo>
                  <a:pt x="5633" y="11526"/>
                </a:lnTo>
                <a:lnTo>
                  <a:pt x="5633" y="11492"/>
                </a:lnTo>
                <a:lnTo>
                  <a:pt x="5628" y="11476"/>
                </a:lnTo>
                <a:lnTo>
                  <a:pt x="5628" y="11442"/>
                </a:lnTo>
                <a:lnTo>
                  <a:pt x="5633" y="11408"/>
                </a:lnTo>
                <a:lnTo>
                  <a:pt x="5648" y="11380"/>
                </a:lnTo>
                <a:lnTo>
                  <a:pt x="5643" y="11354"/>
                </a:lnTo>
                <a:lnTo>
                  <a:pt x="5643" y="11339"/>
                </a:lnTo>
                <a:lnTo>
                  <a:pt x="5648" y="11326"/>
                </a:lnTo>
                <a:lnTo>
                  <a:pt x="5638" y="11305"/>
                </a:lnTo>
                <a:lnTo>
                  <a:pt x="5616" y="11298"/>
                </a:lnTo>
                <a:lnTo>
                  <a:pt x="5595" y="11277"/>
                </a:lnTo>
                <a:lnTo>
                  <a:pt x="5580" y="11264"/>
                </a:lnTo>
                <a:lnTo>
                  <a:pt x="5568" y="11264"/>
                </a:lnTo>
                <a:lnTo>
                  <a:pt x="5542" y="11251"/>
                </a:lnTo>
                <a:lnTo>
                  <a:pt x="5532" y="11257"/>
                </a:lnTo>
                <a:lnTo>
                  <a:pt x="5515" y="11257"/>
                </a:lnTo>
                <a:lnTo>
                  <a:pt x="5505" y="11257"/>
                </a:lnTo>
                <a:lnTo>
                  <a:pt x="5484" y="11251"/>
                </a:lnTo>
                <a:lnTo>
                  <a:pt x="5479" y="11257"/>
                </a:lnTo>
                <a:lnTo>
                  <a:pt x="5457" y="11270"/>
                </a:lnTo>
                <a:lnTo>
                  <a:pt x="5430" y="11270"/>
                </a:lnTo>
                <a:lnTo>
                  <a:pt x="5404" y="11264"/>
                </a:lnTo>
                <a:lnTo>
                  <a:pt x="5394" y="11264"/>
                </a:lnTo>
                <a:lnTo>
                  <a:pt x="5389" y="11264"/>
                </a:lnTo>
                <a:lnTo>
                  <a:pt x="5372" y="11264"/>
                </a:lnTo>
                <a:lnTo>
                  <a:pt x="5362" y="11277"/>
                </a:lnTo>
                <a:lnTo>
                  <a:pt x="5356" y="11270"/>
                </a:lnTo>
                <a:lnTo>
                  <a:pt x="5336" y="11264"/>
                </a:lnTo>
                <a:lnTo>
                  <a:pt x="5336" y="11270"/>
                </a:lnTo>
                <a:lnTo>
                  <a:pt x="5314" y="11257"/>
                </a:lnTo>
                <a:lnTo>
                  <a:pt x="5324" y="11230"/>
                </a:lnTo>
                <a:lnTo>
                  <a:pt x="5336" y="11230"/>
                </a:lnTo>
                <a:lnTo>
                  <a:pt x="5346" y="11208"/>
                </a:lnTo>
                <a:lnTo>
                  <a:pt x="5356" y="11167"/>
                </a:lnTo>
                <a:lnTo>
                  <a:pt x="5351" y="11161"/>
                </a:lnTo>
                <a:lnTo>
                  <a:pt x="5356" y="11133"/>
                </a:lnTo>
                <a:lnTo>
                  <a:pt x="5351" y="11120"/>
                </a:lnTo>
                <a:lnTo>
                  <a:pt x="5362" y="11086"/>
                </a:lnTo>
                <a:lnTo>
                  <a:pt x="5362" y="11064"/>
                </a:lnTo>
                <a:lnTo>
                  <a:pt x="5351" y="11064"/>
                </a:lnTo>
                <a:lnTo>
                  <a:pt x="5351" y="11058"/>
                </a:lnTo>
                <a:lnTo>
                  <a:pt x="5362" y="11051"/>
                </a:lnTo>
                <a:lnTo>
                  <a:pt x="5377" y="11071"/>
                </a:lnTo>
                <a:lnTo>
                  <a:pt x="5394" y="11010"/>
                </a:lnTo>
                <a:lnTo>
                  <a:pt x="5399" y="10976"/>
                </a:lnTo>
                <a:lnTo>
                  <a:pt x="5389" y="10961"/>
                </a:lnTo>
                <a:lnTo>
                  <a:pt x="5404" y="10914"/>
                </a:lnTo>
                <a:lnTo>
                  <a:pt x="5435" y="10864"/>
                </a:lnTo>
                <a:lnTo>
                  <a:pt x="5435" y="10830"/>
                </a:lnTo>
                <a:lnTo>
                  <a:pt x="5425" y="10811"/>
                </a:lnTo>
                <a:lnTo>
                  <a:pt x="5389" y="10817"/>
                </a:lnTo>
                <a:lnTo>
                  <a:pt x="5336" y="10817"/>
                </a:lnTo>
                <a:lnTo>
                  <a:pt x="5276" y="10839"/>
                </a:lnTo>
                <a:lnTo>
                  <a:pt x="5234" y="10858"/>
                </a:lnTo>
                <a:lnTo>
                  <a:pt x="5223" y="10879"/>
                </a:lnTo>
                <a:lnTo>
                  <a:pt x="5218" y="10948"/>
                </a:lnTo>
                <a:lnTo>
                  <a:pt x="5208" y="10995"/>
                </a:lnTo>
                <a:lnTo>
                  <a:pt x="5169" y="11023"/>
                </a:lnTo>
                <a:lnTo>
                  <a:pt x="5133" y="11036"/>
                </a:lnTo>
                <a:lnTo>
                  <a:pt x="5090" y="11051"/>
                </a:lnTo>
                <a:lnTo>
                  <a:pt x="5043" y="11058"/>
                </a:lnTo>
                <a:lnTo>
                  <a:pt x="4995" y="11086"/>
                </a:lnTo>
                <a:lnTo>
                  <a:pt x="4968" y="11051"/>
                </a:lnTo>
                <a:lnTo>
                  <a:pt x="4903" y="11030"/>
                </a:lnTo>
                <a:lnTo>
                  <a:pt x="4883" y="10989"/>
                </a:lnTo>
                <a:lnTo>
                  <a:pt x="4872" y="10948"/>
                </a:lnTo>
                <a:lnTo>
                  <a:pt x="4830" y="10886"/>
                </a:lnTo>
                <a:lnTo>
                  <a:pt x="4819" y="10824"/>
                </a:lnTo>
                <a:lnTo>
                  <a:pt x="4804" y="10783"/>
                </a:lnTo>
                <a:lnTo>
                  <a:pt x="4792" y="10742"/>
                </a:lnTo>
                <a:lnTo>
                  <a:pt x="4797" y="10701"/>
                </a:lnTo>
                <a:lnTo>
                  <a:pt x="4804" y="10590"/>
                </a:lnTo>
                <a:lnTo>
                  <a:pt x="4814" y="10529"/>
                </a:lnTo>
                <a:lnTo>
                  <a:pt x="4835" y="10461"/>
                </a:lnTo>
                <a:lnTo>
                  <a:pt x="4824" y="10433"/>
                </a:lnTo>
                <a:lnTo>
                  <a:pt x="4819" y="10392"/>
                </a:lnTo>
                <a:lnTo>
                  <a:pt x="4819" y="10330"/>
                </a:lnTo>
                <a:lnTo>
                  <a:pt x="4835" y="10295"/>
                </a:lnTo>
                <a:lnTo>
                  <a:pt x="4867" y="10255"/>
                </a:lnTo>
                <a:lnTo>
                  <a:pt x="4925" y="10212"/>
                </a:lnTo>
                <a:lnTo>
                  <a:pt x="4978" y="10151"/>
                </a:lnTo>
                <a:lnTo>
                  <a:pt x="5026" y="10130"/>
                </a:lnTo>
                <a:lnTo>
                  <a:pt x="5063" y="10124"/>
                </a:lnTo>
                <a:lnTo>
                  <a:pt x="5106" y="10143"/>
                </a:lnTo>
                <a:lnTo>
                  <a:pt x="5154" y="10136"/>
                </a:lnTo>
                <a:lnTo>
                  <a:pt x="5203" y="10177"/>
                </a:lnTo>
                <a:lnTo>
                  <a:pt x="5244" y="10186"/>
                </a:lnTo>
                <a:lnTo>
                  <a:pt x="5266" y="10164"/>
                </a:lnTo>
                <a:lnTo>
                  <a:pt x="5287" y="10177"/>
                </a:lnTo>
                <a:lnTo>
                  <a:pt x="5297" y="10171"/>
                </a:lnTo>
                <a:lnTo>
                  <a:pt x="5282" y="10151"/>
                </a:lnTo>
                <a:lnTo>
                  <a:pt x="5287" y="10117"/>
                </a:lnTo>
                <a:lnTo>
                  <a:pt x="5276" y="10089"/>
                </a:lnTo>
                <a:lnTo>
                  <a:pt x="5297" y="10083"/>
                </a:lnTo>
                <a:lnTo>
                  <a:pt x="5346" y="10074"/>
                </a:lnTo>
                <a:lnTo>
                  <a:pt x="5394" y="10083"/>
                </a:lnTo>
                <a:lnTo>
                  <a:pt x="5462" y="10074"/>
                </a:lnTo>
                <a:lnTo>
                  <a:pt x="5500" y="10096"/>
                </a:lnTo>
                <a:lnTo>
                  <a:pt x="5527" y="10136"/>
                </a:lnTo>
                <a:lnTo>
                  <a:pt x="5537" y="10136"/>
                </a:lnTo>
                <a:lnTo>
                  <a:pt x="5595" y="10096"/>
                </a:lnTo>
                <a:lnTo>
                  <a:pt x="5616" y="10108"/>
                </a:lnTo>
                <a:lnTo>
                  <a:pt x="5665" y="10186"/>
                </a:lnTo>
                <a:lnTo>
                  <a:pt x="5681" y="10233"/>
                </a:lnTo>
                <a:lnTo>
                  <a:pt x="5670" y="10289"/>
                </a:lnTo>
                <a:lnTo>
                  <a:pt x="5675" y="10323"/>
                </a:lnTo>
                <a:lnTo>
                  <a:pt x="5701" y="10383"/>
                </a:lnTo>
                <a:lnTo>
                  <a:pt x="5735" y="10461"/>
                </a:lnTo>
                <a:lnTo>
                  <a:pt x="5754" y="10474"/>
                </a:lnTo>
                <a:lnTo>
                  <a:pt x="5766" y="10514"/>
                </a:lnTo>
                <a:lnTo>
                  <a:pt x="5793" y="10521"/>
                </a:lnTo>
                <a:lnTo>
                  <a:pt x="5814" y="10514"/>
                </a:lnTo>
                <a:lnTo>
                  <a:pt x="5824" y="10461"/>
                </a:lnTo>
                <a:lnTo>
                  <a:pt x="5829" y="10433"/>
                </a:lnTo>
                <a:lnTo>
                  <a:pt x="5829" y="10370"/>
                </a:lnTo>
                <a:lnTo>
                  <a:pt x="5803" y="10274"/>
                </a:lnTo>
                <a:lnTo>
                  <a:pt x="5803" y="10239"/>
                </a:lnTo>
                <a:lnTo>
                  <a:pt x="5776" y="10177"/>
                </a:lnTo>
                <a:lnTo>
                  <a:pt x="5761" y="10102"/>
                </a:lnTo>
                <a:lnTo>
                  <a:pt x="5749" y="10040"/>
                </a:lnTo>
                <a:lnTo>
                  <a:pt x="5754" y="9980"/>
                </a:lnTo>
                <a:lnTo>
                  <a:pt x="5781" y="9930"/>
                </a:lnTo>
                <a:lnTo>
                  <a:pt x="5819" y="9889"/>
                </a:lnTo>
                <a:lnTo>
                  <a:pt x="5882" y="9827"/>
                </a:lnTo>
                <a:lnTo>
                  <a:pt x="5887" y="9799"/>
                </a:lnTo>
                <a:lnTo>
                  <a:pt x="5921" y="9765"/>
                </a:lnTo>
                <a:lnTo>
                  <a:pt x="5947" y="9758"/>
                </a:lnTo>
                <a:lnTo>
                  <a:pt x="5984" y="9705"/>
                </a:lnTo>
                <a:lnTo>
                  <a:pt x="6047" y="9677"/>
                </a:lnTo>
                <a:lnTo>
                  <a:pt x="6085" y="9608"/>
                </a:lnTo>
                <a:lnTo>
                  <a:pt x="6074" y="9518"/>
                </a:lnTo>
                <a:lnTo>
                  <a:pt x="6069" y="9484"/>
                </a:lnTo>
                <a:lnTo>
                  <a:pt x="6054" y="9477"/>
                </a:lnTo>
                <a:lnTo>
                  <a:pt x="6054" y="9387"/>
                </a:lnTo>
                <a:lnTo>
                  <a:pt x="6010" y="9361"/>
                </a:lnTo>
                <a:lnTo>
                  <a:pt x="6047" y="9374"/>
                </a:lnTo>
                <a:lnTo>
                  <a:pt x="6037" y="9312"/>
                </a:lnTo>
                <a:lnTo>
                  <a:pt x="6047" y="9271"/>
                </a:lnTo>
                <a:lnTo>
                  <a:pt x="6054" y="9353"/>
                </a:lnTo>
                <a:lnTo>
                  <a:pt x="6085" y="9387"/>
                </a:lnTo>
                <a:lnTo>
                  <a:pt x="6064" y="9449"/>
                </a:lnTo>
                <a:lnTo>
                  <a:pt x="6069" y="9456"/>
                </a:lnTo>
                <a:lnTo>
                  <a:pt x="6107" y="9380"/>
                </a:lnTo>
                <a:lnTo>
                  <a:pt x="6122" y="9340"/>
                </a:lnTo>
                <a:lnTo>
                  <a:pt x="6122" y="9305"/>
                </a:lnTo>
                <a:lnTo>
                  <a:pt x="6107" y="9292"/>
                </a:lnTo>
                <a:lnTo>
                  <a:pt x="6095" y="9237"/>
                </a:lnTo>
                <a:lnTo>
                  <a:pt x="6117" y="9265"/>
                </a:lnTo>
                <a:lnTo>
                  <a:pt x="6127" y="9265"/>
                </a:lnTo>
                <a:lnTo>
                  <a:pt x="6133" y="9292"/>
                </a:lnTo>
                <a:lnTo>
                  <a:pt x="6175" y="9215"/>
                </a:lnTo>
                <a:lnTo>
                  <a:pt x="6187" y="9146"/>
                </a:lnTo>
                <a:lnTo>
                  <a:pt x="6170" y="9140"/>
                </a:lnTo>
                <a:lnTo>
                  <a:pt x="6187" y="9112"/>
                </a:lnTo>
                <a:lnTo>
                  <a:pt x="6187" y="9127"/>
                </a:lnTo>
                <a:lnTo>
                  <a:pt x="6223" y="9127"/>
                </a:lnTo>
                <a:lnTo>
                  <a:pt x="6303" y="9099"/>
                </a:lnTo>
                <a:lnTo>
                  <a:pt x="6286" y="9078"/>
                </a:lnTo>
                <a:lnTo>
                  <a:pt x="6202" y="9099"/>
                </a:lnTo>
                <a:lnTo>
                  <a:pt x="6250" y="9065"/>
                </a:lnTo>
                <a:lnTo>
                  <a:pt x="6281" y="9065"/>
                </a:lnTo>
                <a:lnTo>
                  <a:pt x="6308" y="9058"/>
                </a:lnTo>
                <a:lnTo>
                  <a:pt x="6351" y="9037"/>
                </a:lnTo>
                <a:lnTo>
                  <a:pt x="6383" y="9043"/>
                </a:lnTo>
                <a:lnTo>
                  <a:pt x="6419" y="9024"/>
                </a:lnTo>
                <a:lnTo>
                  <a:pt x="6426" y="8996"/>
                </a:lnTo>
                <a:lnTo>
                  <a:pt x="6409" y="8975"/>
                </a:lnTo>
                <a:lnTo>
                  <a:pt x="6414" y="9009"/>
                </a:lnTo>
                <a:lnTo>
                  <a:pt x="6388" y="9009"/>
                </a:lnTo>
                <a:lnTo>
                  <a:pt x="6373" y="8955"/>
                </a:lnTo>
                <a:lnTo>
                  <a:pt x="6373" y="8899"/>
                </a:lnTo>
                <a:lnTo>
                  <a:pt x="6378" y="8887"/>
                </a:lnTo>
                <a:lnTo>
                  <a:pt x="6409" y="8818"/>
                </a:lnTo>
                <a:lnTo>
                  <a:pt x="6473" y="8783"/>
                </a:lnTo>
                <a:lnTo>
                  <a:pt x="6532" y="8749"/>
                </a:lnTo>
                <a:lnTo>
                  <a:pt x="6596" y="8700"/>
                </a:lnTo>
                <a:lnTo>
                  <a:pt x="6586" y="8665"/>
                </a:lnTo>
                <a:lnTo>
                  <a:pt x="6649" y="8652"/>
                </a:lnTo>
                <a:lnTo>
                  <a:pt x="6745" y="8646"/>
                </a:lnTo>
                <a:lnTo>
                  <a:pt x="6644" y="8734"/>
                </a:lnTo>
                <a:lnTo>
                  <a:pt x="6644" y="8824"/>
                </a:lnTo>
                <a:lnTo>
                  <a:pt x="6692" y="8831"/>
                </a:lnTo>
                <a:lnTo>
                  <a:pt x="6755" y="8756"/>
                </a:lnTo>
                <a:lnTo>
                  <a:pt x="6813" y="8715"/>
                </a:lnTo>
                <a:lnTo>
                  <a:pt x="6941" y="8652"/>
                </a:lnTo>
                <a:lnTo>
                  <a:pt x="7016" y="8577"/>
                </a:lnTo>
                <a:lnTo>
                  <a:pt x="6973" y="8543"/>
                </a:lnTo>
                <a:lnTo>
                  <a:pt x="6973" y="8459"/>
                </a:lnTo>
                <a:lnTo>
                  <a:pt x="6915" y="8584"/>
                </a:lnTo>
                <a:lnTo>
                  <a:pt x="6818" y="8597"/>
                </a:lnTo>
                <a:lnTo>
                  <a:pt x="6738" y="8543"/>
                </a:lnTo>
                <a:lnTo>
                  <a:pt x="6724" y="8459"/>
                </a:lnTo>
                <a:lnTo>
                  <a:pt x="6702" y="8343"/>
                </a:lnTo>
                <a:lnTo>
                  <a:pt x="6760" y="8268"/>
                </a:lnTo>
                <a:lnTo>
                  <a:pt x="6707" y="8212"/>
                </a:lnTo>
                <a:lnTo>
                  <a:pt x="6617" y="8219"/>
                </a:lnTo>
                <a:lnTo>
                  <a:pt x="6494" y="8315"/>
                </a:lnTo>
                <a:lnTo>
                  <a:pt x="6404" y="8459"/>
                </a:lnTo>
                <a:lnTo>
                  <a:pt x="6356" y="8481"/>
                </a:lnTo>
                <a:lnTo>
                  <a:pt x="6419" y="8378"/>
                </a:lnTo>
                <a:lnTo>
                  <a:pt x="6506" y="8227"/>
                </a:lnTo>
                <a:lnTo>
                  <a:pt x="6579" y="8178"/>
                </a:lnTo>
                <a:lnTo>
                  <a:pt x="6627" y="8096"/>
                </a:lnTo>
                <a:lnTo>
                  <a:pt x="6692" y="8090"/>
                </a:lnTo>
                <a:lnTo>
                  <a:pt x="6777" y="8090"/>
                </a:lnTo>
                <a:lnTo>
                  <a:pt x="6898" y="8109"/>
                </a:lnTo>
                <a:lnTo>
                  <a:pt x="6999" y="8096"/>
                </a:lnTo>
                <a:lnTo>
                  <a:pt x="7074" y="7993"/>
                </a:lnTo>
                <a:lnTo>
                  <a:pt x="7171" y="7952"/>
                </a:lnTo>
                <a:lnTo>
                  <a:pt x="7212" y="7909"/>
                </a:lnTo>
                <a:lnTo>
                  <a:pt x="7255" y="7862"/>
                </a:lnTo>
                <a:lnTo>
                  <a:pt x="7250" y="7725"/>
                </a:lnTo>
                <a:lnTo>
                  <a:pt x="7229" y="7677"/>
                </a:lnTo>
                <a:lnTo>
                  <a:pt x="7181" y="7662"/>
                </a:lnTo>
                <a:lnTo>
                  <a:pt x="7159" y="7553"/>
                </a:lnTo>
                <a:lnTo>
                  <a:pt x="7122" y="7512"/>
                </a:lnTo>
                <a:lnTo>
                  <a:pt x="7026" y="7478"/>
                </a:lnTo>
                <a:lnTo>
                  <a:pt x="6973" y="7403"/>
                </a:lnTo>
                <a:lnTo>
                  <a:pt x="6898" y="7325"/>
                </a:lnTo>
                <a:lnTo>
                  <a:pt x="6920" y="7237"/>
                </a:lnTo>
                <a:lnTo>
                  <a:pt x="6856" y="7072"/>
                </a:lnTo>
                <a:lnTo>
                  <a:pt x="6782" y="6887"/>
                </a:lnTo>
                <a:lnTo>
                  <a:pt x="6733" y="6750"/>
                </a:lnTo>
                <a:lnTo>
                  <a:pt x="6697" y="6818"/>
                </a:lnTo>
                <a:lnTo>
                  <a:pt x="6639" y="6982"/>
                </a:lnTo>
                <a:lnTo>
                  <a:pt x="6552" y="7065"/>
                </a:lnTo>
                <a:lnTo>
                  <a:pt x="6516" y="6975"/>
                </a:lnTo>
                <a:lnTo>
                  <a:pt x="6458" y="6956"/>
                </a:lnTo>
                <a:lnTo>
                  <a:pt x="6441" y="6769"/>
                </a:lnTo>
                <a:lnTo>
                  <a:pt x="6441" y="6638"/>
                </a:lnTo>
                <a:lnTo>
                  <a:pt x="6340" y="6625"/>
                </a:lnTo>
                <a:lnTo>
                  <a:pt x="6320" y="6563"/>
                </a:lnTo>
                <a:lnTo>
                  <a:pt x="6250" y="6475"/>
                </a:lnTo>
                <a:lnTo>
                  <a:pt x="6197" y="6419"/>
                </a:lnTo>
                <a:lnTo>
                  <a:pt x="6143" y="6460"/>
                </a:lnTo>
                <a:lnTo>
                  <a:pt x="6085" y="6447"/>
                </a:lnTo>
                <a:lnTo>
                  <a:pt x="5984" y="6398"/>
                </a:lnTo>
                <a:lnTo>
                  <a:pt x="5947" y="6440"/>
                </a:lnTo>
                <a:lnTo>
                  <a:pt x="5962" y="6687"/>
                </a:lnTo>
                <a:lnTo>
                  <a:pt x="5989" y="6825"/>
                </a:lnTo>
                <a:lnTo>
                  <a:pt x="5921" y="6975"/>
                </a:lnTo>
                <a:lnTo>
                  <a:pt x="5994" y="7085"/>
                </a:lnTo>
                <a:lnTo>
                  <a:pt x="6032" y="7203"/>
                </a:lnTo>
                <a:lnTo>
                  <a:pt x="6037" y="7300"/>
                </a:lnTo>
                <a:lnTo>
                  <a:pt x="6005" y="7388"/>
                </a:lnTo>
                <a:lnTo>
                  <a:pt x="5936" y="7484"/>
                </a:lnTo>
                <a:lnTo>
                  <a:pt x="5846" y="7546"/>
                </a:lnTo>
                <a:lnTo>
                  <a:pt x="5887" y="7615"/>
                </a:lnTo>
                <a:lnTo>
                  <a:pt x="5914" y="7815"/>
                </a:lnTo>
                <a:lnTo>
                  <a:pt x="5882" y="7937"/>
                </a:lnTo>
                <a:lnTo>
                  <a:pt x="5841" y="7978"/>
                </a:lnTo>
                <a:lnTo>
                  <a:pt x="5754" y="7862"/>
                </a:lnTo>
                <a:lnTo>
                  <a:pt x="5713" y="7725"/>
                </a:lnTo>
                <a:lnTo>
                  <a:pt x="5691" y="7594"/>
                </a:lnTo>
                <a:lnTo>
                  <a:pt x="5701" y="7484"/>
                </a:lnTo>
                <a:lnTo>
                  <a:pt x="5638" y="7471"/>
                </a:lnTo>
                <a:lnTo>
                  <a:pt x="5542" y="7463"/>
                </a:lnTo>
                <a:lnTo>
                  <a:pt x="5479" y="7409"/>
                </a:lnTo>
                <a:lnTo>
                  <a:pt x="5409" y="7368"/>
                </a:lnTo>
                <a:lnTo>
                  <a:pt x="5367" y="7306"/>
                </a:lnTo>
                <a:lnTo>
                  <a:pt x="5309" y="7250"/>
                </a:lnTo>
                <a:lnTo>
                  <a:pt x="5196" y="7196"/>
                </a:lnTo>
                <a:lnTo>
                  <a:pt x="5116" y="7222"/>
                </a:lnTo>
                <a:lnTo>
                  <a:pt x="5090" y="7113"/>
                </a:lnTo>
                <a:lnTo>
                  <a:pt x="5063" y="6982"/>
                </a:lnTo>
                <a:lnTo>
                  <a:pt x="4978" y="6956"/>
                </a:lnTo>
                <a:lnTo>
                  <a:pt x="4978" y="6784"/>
                </a:lnTo>
                <a:lnTo>
                  <a:pt x="5005" y="6666"/>
                </a:lnTo>
                <a:lnTo>
                  <a:pt x="5070" y="6488"/>
                </a:lnTo>
                <a:lnTo>
                  <a:pt x="5138" y="6357"/>
                </a:lnTo>
                <a:lnTo>
                  <a:pt x="5208" y="6337"/>
                </a:lnTo>
                <a:lnTo>
                  <a:pt x="5208" y="6226"/>
                </a:lnTo>
                <a:lnTo>
                  <a:pt x="5256" y="6151"/>
                </a:lnTo>
                <a:lnTo>
                  <a:pt x="5341" y="6144"/>
                </a:lnTo>
                <a:lnTo>
                  <a:pt x="5409" y="6020"/>
                </a:lnTo>
                <a:lnTo>
                  <a:pt x="5425" y="5944"/>
                </a:lnTo>
                <a:lnTo>
                  <a:pt x="5479" y="5794"/>
                </a:lnTo>
                <a:lnTo>
                  <a:pt x="5500" y="5697"/>
                </a:lnTo>
                <a:lnTo>
                  <a:pt x="5558" y="5753"/>
                </a:lnTo>
                <a:lnTo>
                  <a:pt x="5638" y="5725"/>
                </a:lnTo>
                <a:lnTo>
                  <a:pt x="5754" y="5588"/>
                </a:lnTo>
                <a:lnTo>
                  <a:pt x="5761" y="5498"/>
                </a:lnTo>
                <a:lnTo>
                  <a:pt x="5718" y="5388"/>
                </a:lnTo>
                <a:lnTo>
                  <a:pt x="5766" y="5279"/>
                </a:lnTo>
                <a:lnTo>
                  <a:pt x="5761" y="5176"/>
                </a:lnTo>
                <a:lnTo>
                  <a:pt x="5681" y="5072"/>
                </a:lnTo>
                <a:lnTo>
                  <a:pt x="5595" y="5038"/>
                </a:lnTo>
                <a:lnTo>
                  <a:pt x="5510" y="5017"/>
                </a:lnTo>
                <a:lnTo>
                  <a:pt x="5510" y="5257"/>
                </a:lnTo>
                <a:lnTo>
                  <a:pt x="5469" y="5429"/>
                </a:lnTo>
                <a:lnTo>
                  <a:pt x="5404" y="5573"/>
                </a:lnTo>
                <a:lnTo>
                  <a:pt x="5351" y="5444"/>
                </a:lnTo>
                <a:lnTo>
                  <a:pt x="5367" y="5292"/>
                </a:lnTo>
                <a:lnTo>
                  <a:pt x="5297" y="5154"/>
                </a:lnTo>
                <a:lnTo>
                  <a:pt x="5218" y="5319"/>
                </a:lnTo>
                <a:lnTo>
                  <a:pt x="5218" y="5107"/>
                </a:lnTo>
                <a:lnTo>
                  <a:pt x="5111" y="5057"/>
                </a:lnTo>
                <a:lnTo>
                  <a:pt x="5164" y="4954"/>
                </a:lnTo>
                <a:lnTo>
                  <a:pt x="5085" y="4695"/>
                </a:lnTo>
                <a:lnTo>
                  <a:pt x="5026" y="4591"/>
                </a:lnTo>
                <a:lnTo>
                  <a:pt x="4947" y="4551"/>
                </a:lnTo>
                <a:close/>
                <a:moveTo>
                  <a:pt x="21015" y="4639"/>
                </a:moveTo>
                <a:lnTo>
                  <a:pt x="21010" y="4645"/>
                </a:lnTo>
                <a:lnTo>
                  <a:pt x="20935" y="4748"/>
                </a:lnTo>
                <a:lnTo>
                  <a:pt x="20947" y="4817"/>
                </a:lnTo>
                <a:lnTo>
                  <a:pt x="21010" y="4804"/>
                </a:lnTo>
                <a:lnTo>
                  <a:pt x="21085" y="4791"/>
                </a:lnTo>
                <a:lnTo>
                  <a:pt x="21148" y="4735"/>
                </a:lnTo>
                <a:lnTo>
                  <a:pt x="21153" y="4707"/>
                </a:lnTo>
                <a:lnTo>
                  <a:pt x="21068" y="4639"/>
                </a:lnTo>
                <a:lnTo>
                  <a:pt x="21015" y="4639"/>
                </a:lnTo>
                <a:close/>
                <a:moveTo>
                  <a:pt x="4770" y="4963"/>
                </a:moveTo>
                <a:lnTo>
                  <a:pt x="4729" y="5057"/>
                </a:lnTo>
                <a:lnTo>
                  <a:pt x="4681" y="5126"/>
                </a:lnTo>
                <a:lnTo>
                  <a:pt x="4760" y="5223"/>
                </a:lnTo>
                <a:lnTo>
                  <a:pt x="4809" y="5195"/>
                </a:lnTo>
                <a:lnTo>
                  <a:pt x="4883" y="5257"/>
                </a:lnTo>
                <a:lnTo>
                  <a:pt x="4920" y="5188"/>
                </a:lnTo>
                <a:lnTo>
                  <a:pt x="4888" y="5107"/>
                </a:lnTo>
                <a:lnTo>
                  <a:pt x="4867" y="5066"/>
                </a:lnTo>
                <a:lnTo>
                  <a:pt x="4835" y="5023"/>
                </a:lnTo>
                <a:lnTo>
                  <a:pt x="4770" y="4963"/>
                </a:lnTo>
                <a:close/>
                <a:moveTo>
                  <a:pt x="6074" y="5354"/>
                </a:moveTo>
                <a:lnTo>
                  <a:pt x="6020" y="5388"/>
                </a:lnTo>
                <a:lnTo>
                  <a:pt x="5994" y="5498"/>
                </a:lnTo>
                <a:lnTo>
                  <a:pt x="6010" y="5594"/>
                </a:lnTo>
                <a:lnTo>
                  <a:pt x="6074" y="5581"/>
                </a:lnTo>
                <a:lnTo>
                  <a:pt x="6112" y="5526"/>
                </a:lnTo>
                <a:lnTo>
                  <a:pt x="6122" y="5498"/>
                </a:lnTo>
                <a:lnTo>
                  <a:pt x="6122" y="5416"/>
                </a:lnTo>
                <a:lnTo>
                  <a:pt x="6074" y="5354"/>
                </a:lnTo>
                <a:close/>
                <a:moveTo>
                  <a:pt x="9558" y="5704"/>
                </a:moveTo>
                <a:lnTo>
                  <a:pt x="9463" y="5801"/>
                </a:lnTo>
                <a:lnTo>
                  <a:pt x="9393" y="5753"/>
                </a:lnTo>
                <a:lnTo>
                  <a:pt x="9303" y="5848"/>
                </a:lnTo>
                <a:lnTo>
                  <a:pt x="9212" y="5725"/>
                </a:lnTo>
                <a:lnTo>
                  <a:pt x="9122" y="5753"/>
                </a:lnTo>
                <a:lnTo>
                  <a:pt x="9085" y="5869"/>
                </a:lnTo>
                <a:lnTo>
                  <a:pt x="9207" y="5916"/>
                </a:lnTo>
                <a:lnTo>
                  <a:pt x="9207" y="5966"/>
                </a:lnTo>
                <a:lnTo>
                  <a:pt x="9105" y="6000"/>
                </a:lnTo>
                <a:lnTo>
                  <a:pt x="9233" y="6088"/>
                </a:lnTo>
                <a:lnTo>
                  <a:pt x="9175" y="6166"/>
                </a:lnTo>
                <a:lnTo>
                  <a:pt x="9340" y="6219"/>
                </a:lnTo>
                <a:lnTo>
                  <a:pt x="9415" y="6241"/>
                </a:lnTo>
                <a:lnTo>
                  <a:pt x="9468" y="6213"/>
                </a:lnTo>
                <a:lnTo>
                  <a:pt x="9632" y="6097"/>
                </a:lnTo>
                <a:lnTo>
                  <a:pt x="9707" y="5959"/>
                </a:lnTo>
                <a:lnTo>
                  <a:pt x="9644" y="5835"/>
                </a:lnTo>
                <a:lnTo>
                  <a:pt x="9659" y="5719"/>
                </a:lnTo>
                <a:lnTo>
                  <a:pt x="9558" y="5704"/>
                </a:lnTo>
                <a:close/>
                <a:moveTo>
                  <a:pt x="5489" y="5848"/>
                </a:moveTo>
                <a:lnTo>
                  <a:pt x="5474" y="6013"/>
                </a:lnTo>
                <a:lnTo>
                  <a:pt x="5462" y="6151"/>
                </a:lnTo>
                <a:lnTo>
                  <a:pt x="5415" y="6234"/>
                </a:lnTo>
                <a:lnTo>
                  <a:pt x="5495" y="6219"/>
                </a:lnTo>
                <a:lnTo>
                  <a:pt x="5510" y="6316"/>
                </a:lnTo>
                <a:lnTo>
                  <a:pt x="5595" y="6234"/>
                </a:lnTo>
                <a:lnTo>
                  <a:pt x="5655" y="6138"/>
                </a:lnTo>
                <a:lnTo>
                  <a:pt x="5686" y="6219"/>
                </a:lnTo>
                <a:lnTo>
                  <a:pt x="5776" y="6260"/>
                </a:lnTo>
                <a:lnTo>
                  <a:pt x="5829" y="6206"/>
                </a:lnTo>
                <a:lnTo>
                  <a:pt x="5788" y="6151"/>
                </a:lnTo>
                <a:lnTo>
                  <a:pt x="5744" y="6166"/>
                </a:lnTo>
                <a:lnTo>
                  <a:pt x="5739" y="6082"/>
                </a:lnTo>
                <a:lnTo>
                  <a:pt x="5670" y="6028"/>
                </a:lnTo>
                <a:lnTo>
                  <a:pt x="5607" y="5966"/>
                </a:lnTo>
                <a:lnTo>
                  <a:pt x="5575" y="5916"/>
                </a:lnTo>
                <a:lnTo>
                  <a:pt x="5542" y="5944"/>
                </a:lnTo>
                <a:lnTo>
                  <a:pt x="5532" y="5863"/>
                </a:lnTo>
                <a:lnTo>
                  <a:pt x="5489" y="5848"/>
                </a:lnTo>
                <a:close/>
                <a:moveTo>
                  <a:pt x="479" y="6191"/>
                </a:moveTo>
                <a:lnTo>
                  <a:pt x="479" y="6260"/>
                </a:lnTo>
                <a:lnTo>
                  <a:pt x="489" y="6275"/>
                </a:lnTo>
                <a:lnTo>
                  <a:pt x="542" y="6260"/>
                </a:lnTo>
                <a:lnTo>
                  <a:pt x="563" y="6294"/>
                </a:lnTo>
                <a:lnTo>
                  <a:pt x="607" y="6329"/>
                </a:lnTo>
                <a:lnTo>
                  <a:pt x="655" y="6294"/>
                </a:lnTo>
                <a:lnTo>
                  <a:pt x="660" y="6275"/>
                </a:lnTo>
                <a:lnTo>
                  <a:pt x="602" y="6254"/>
                </a:lnTo>
                <a:lnTo>
                  <a:pt x="554" y="6213"/>
                </a:lnTo>
                <a:lnTo>
                  <a:pt x="515" y="6226"/>
                </a:lnTo>
                <a:lnTo>
                  <a:pt x="479" y="6191"/>
                </a:lnTo>
                <a:close/>
                <a:moveTo>
                  <a:pt x="5643" y="6344"/>
                </a:moveTo>
                <a:lnTo>
                  <a:pt x="5602" y="6419"/>
                </a:lnTo>
                <a:lnTo>
                  <a:pt x="5616" y="6460"/>
                </a:lnTo>
                <a:lnTo>
                  <a:pt x="5655" y="6466"/>
                </a:lnTo>
                <a:lnTo>
                  <a:pt x="5723" y="6378"/>
                </a:lnTo>
                <a:lnTo>
                  <a:pt x="5723" y="6344"/>
                </a:lnTo>
                <a:lnTo>
                  <a:pt x="5643" y="6344"/>
                </a:lnTo>
                <a:close/>
                <a:moveTo>
                  <a:pt x="5841" y="6425"/>
                </a:moveTo>
                <a:lnTo>
                  <a:pt x="5814" y="6475"/>
                </a:lnTo>
                <a:lnTo>
                  <a:pt x="5814" y="6488"/>
                </a:lnTo>
                <a:lnTo>
                  <a:pt x="5829" y="6535"/>
                </a:lnTo>
                <a:lnTo>
                  <a:pt x="5856" y="6550"/>
                </a:lnTo>
                <a:lnTo>
                  <a:pt x="5877" y="6466"/>
                </a:lnTo>
                <a:lnTo>
                  <a:pt x="5861" y="6432"/>
                </a:lnTo>
                <a:lnTo>
                  <a:pt x="5841" y="6425"/>
                </a:lnTo>
                <a:close/>
                <a:moveTo>
                  <a:pt x="788" y="6741"/>
                </a:moveTo>
                <a:lnTo>
                  <a:pt x="728" y="6769"/>
                </a:lnTo>
                <a:lnTo>
                  <a:pt x="766" y="6810"/>
                </a:lnTo>
                <a:lnTo>
                  <a:pt x="803" y="6838"/>
                </a:lnTo>
                <a:lnTo>
                  <a:pt x="841" y="6810"/>
                </a:lnTo>
                <a:lnTo>
                  <a:pt x="834" y="6756"/>
                </a:lnTo>
                <a:lnTo>
                  <a:pt x="788" y="6741"/>
                </a:lnTo>
                <a:close/>
                <a:moveTo>
                  <a:pt x="10212" y="7003"/>
                </a:moveTo>
                <a:lnTo>
                  <a:pt x="10164" y="7119"/>
                </a:lnTo>
                <a:lnTo>
                  <a:pt x="10143" y="7265"/>
                </a:lnTo>
                <a:lnTo>
                  <a:pt x="10176" y="7334"/>
                </a:lnTo>
                <a:lnTo>
                  <a:pt x="10181" y="7463"/>
                </a:lnTo>
                <a:lnTo>
                  <a:pt x="10207" y="7403"/>
                </a:lnTo>
                <a:lnTo>
                  <a:pt x="10229" y="7437"/>
                </a:lnTo>
                <a:lnTo>
                  <a:pt x="10207" y="7491"/>
                </a:lnTo>
                <a:lnTo>
                  <a:pt x="10222" y="7531"/>
                </a:lnTo>
                <a:lnTo>
                  <a:pt x="10292" y="7553"/>
                </a:lnTo>
                <a:lnTo>
                  <a:pt x="10329" y="7635"/>
                </a:lnTo>
                <a:lnTo>
                  <a:pt x="10324" y="7703"/>
                </a:lnTo>
                <a:lnTo>
                  <a:pt x="10239" y="7697"/>
                </a:lnTo>
                <a:lnTo>
                  <a:pt x="10222" y="7781"/>
                </a:lnTo>
                <a:lnTo>
                  <a:pt x="10256" y="7841"/>
                </a:lnTo>
                <a:lnTo>
                  <a:pt x="10196" y="7884"/>
                </a:lnTo>
                <a:lnTo>
                  <a:pt x="10212" y="7931"/>
                </a:lnTo>
                <a:lnTo>
                  <a:pt x="10302" y="7952"/>
                </a:lnTo>
                <a:lnTo>
                  <a:pt x="10256" y="7978"/>
                </a:lnTo>
                <a:lnTo>
                  <a:pt x="10164" y="8103"/>
                </a:lnTo>
                <a:lnTo>
                  <a:pt x="10196" y="8124"/>
                </a:lnTo>
                <a:lnTo>
                  <a:pt x="10239" y="8081"/>
                </a:lnTo>
                <a:lnTo>
                  <a:pt x="10292" y="8096"/>
                </a:lnTo>
                <a:lnTo>
                  <a:pt x="10329" y="8040"/>
                </a:lnTo>
                <a:lnTo>
                  <a:pt x="10355" y="8062"/>
                </a:lnTo>
                <a:lnTo>
                  <a:pt x="10457" y="8028"/>
                </a:lnTo>
                <a:lnTo>
                  <a:pt x="10537" y="8034"/>
                </a:lnTo>
                <a:lnTo>
                  <a:pt x="10590" y="7965"/>
                </a:lnTo>
                <a:lnTo>
                  <a:pt x="10563" y="7903"/>
                </a:lnTo>
                <a:lnTo>
                  <a:pt x="10595" y="7869"/>
                </a:lnTo>
                <a:lnTo>
                  <a:pt x="10601" y="7793"/>
                </a:lnTo>
                <a:lnTo>
                  <a:pt x="10532" y="7766"/>
                </a:lnTo>
                <a:lnTo>
                  <a:pt x="10515" y="7718"/>
                </a:lnTo>
                <a:lnTo>
                  <a:pt x="10478" y="7574"/>
                </a:lnTo>
                <a:lnTo>
                  <a:pt x="10442" y="7553"/>
                </a:lnTo>
                <a:lnTo>
                  <a:pt x="10382" y="7381"/>
                </a:lnTo>
                <a:lnTo>
                  <a:pt x="10324" y="7375"/>
                </a:lnTo>
                <a:lnTo>
                  <a:pt x="10372" y="7250"/>
                </a:lnTo>
                <a:lnTo>
                  <a:pt x="10389" y="7141"/>
                </a:lnTo>
                <a:lnTo>
                  <a:pt x="10324" y="7134"/>
                </a:lnTo>
                <a:lnTo>
                  <a:pt x="10266" y="7153"/>
                </a:lnTo>
                <a:lnTo>
                  <a:pt x="10329" y="7003"/>
                </a:lnTo>
                <a:lnTo>
                  <a:pt x="10261" y="7016"/>
                </a:lnTo>
                <a:lnTo>
                  <a:pt x="10212" y="7003"/>
                </a:lnTo>
                <a:close/>
                <a:moveTo>
                  <a:pt x="1559" y="7100"/>
                </a:moveTo>
                <a:lnTo>
                  <a:pt x="1526" y="7119"/>
                </a:lnTo>
                <a:lnTo>
                  <a:pt x="1479" y="7169"/>
                </a:lnTo>
                <a:lnTo>
                  <a:pt x="1484" y="7237"/>
                </a:lnTo>
                <a:lnTo>
                  <a:pt x="1516" y="7272"/>
                </a:lnTo>
                <a:lnTo>
                  <a:pt x="1574" y="7216"/>
                </a:lnTo>
                <a:lnTo>
                  <a:pt x="1622" y="7147"/>
                </a:lnTo>
                <a:lnTo>
                  <a:pt x="1601" y="7106"/>
                </a:lnTo>
                <a:lnTo>
                  <a:pt x="1559" y="7100"/>
                </a:lnTo>
                <a:close/>
                <a:moveTo>
                  <a:pt x="11228" y="7353"/>
                </a:moveTo>
                <a:lnTo>
                  <a:pt x="11138" y="7403"/>
                </a:lnTo>
                <a:lnTo>
                  <a:pt x="11148" y="7456"/>
                </a:lnTo>
                <a:lnTo>
                  <a:pt x="11206" y="7525"/>
                </a:lnTo>
                <a:lnTo>
                  <a:pt x="11245" y="7422"/>
                </a:lnTo>
                <a:lnTo>
                  <a:pt x="11228" y="7353"/>
                </a:lnTo>
                <a:close/>
                <a:moveTo>
                  <a:pt x="10111" y="7478"/>
                </a:moveTo>
                <a:lnTo>
                  <a:pt x="10063" y="7484"/>
                </a:lnTo>
                <a:lnTo>
                  <a:pt x="10016" y="7546"/>
                </a:lnTo>
                <a:lnTo>
                  <a:pt x="9936" y="7650"/>
                </a:lnTo>
                <a:lnTo>
                  <a:pt x="9968" y="7772"/>
                </a:lnTo>
                <a:lnTo>
                  <a:pt x="9920" y="7903"/>
                </a:lnTo>
                <a:lnTo>
                  <a:pt x="10005" y="7924"/>
                </a:lnTo>
                <a:lnTo>
                  <a:pt x="10106" y="7849"/>
                </a:lnTo>
                <a:lnTo>
                  <a:pt x="10154" y="7738"/>
                </a:lnTo>
                <a:lnTo>
                  <a:pt x="10143" y="7650"/>
                </a:lnTo>
                <a:lnTo>
                  <a:pt x="10176" y="7559"/>
                </a:lnTo>
                <a:lnTo>
                  <a:pt x="10111" y="7478"/>
                </a:lnTo>
                <a:close/>
                <a:moveTo>
                  <a:pt x="18829" y="7587"/>
                </a:moveTo>
                <a:lnTo>
                  <a:pt x="18803" y="7600"/>
                </a:lnTo>
                <a:lnTo>
                  <a:pt x="18829" y="7662"/>
                </a:lnTo>
                <a:lnTo>
                  <a:pt x="18776" y="7718"/>
                </a:lnTo>
                <a:lnTo>
                  <a:pt x="18771" y="7890"/>
                </a:lnTo>
                <a:lnTo>
                  <a:pt x="18803" y="8006"/>
                </a:lnTo>
                <a:lnTo>
                  <a:pt x="18803" y="8165"/>
                </a:lnTo>
                <a:lnTo>
                  <a:pt x="18786" y="8253"/>
                </a:lnTo>
                <a:lnTo>
                  <a:pt x="18793" y="8378"/>
                </a:lnTo>
                <a:lnTo>
                  <a:pt x="18786" y="8481"/>
                </a:lnTo>
                <a:lnTo>
                  <a:pt x="18798" y="8577"/>
                </a:lnTo>
                <a:lnTo>
                  <a:pt x="18834" y="8487"/>
                </a:lnTo>
                <a:lnTo>
                  <a:pt x="18882" y="8556"/>
                </a:lnTo>
                <a:lnTo>
                  <a:pt x="18882" y="8481"/>
                </a:lnTo>
                <a:lnTo>
                  <a:pt x="18824" y="8365"/>
                </a:lnTo>
                <a:lnTo>
                  <a:pt x="18861" y="8199"/>
                </a:lnTo>
                <a:lnTo>
                  <a:pt x="18946" y="8240"/>
                </a:lnTo>
                <a:lnTo>
                  <a:pt x="18887" y="8034"/>
                </a:lnTo>
                <a:lnTo>
                  <a:pt x="18866" y="7909"/>
                </a:lnTo>
                <a:lnTo>
                  <a:pt x="18866" y="7793"/>
                </a:lnTo>
                <a:lnTo>
                  <a:pt x="18846" y="7669"/>
                </a:lnTo>
                <a:lnTo>
                  <a:pt x="18829" y="7587"/>
                </a:lnTo>
                <a:close/>
                <a:moveTo>
                  <a:pt x="2729" y="7609"/>
                </a:moveTo>
                <a:lnTo>
                  <a:pt x="2729" y="7650"/>
                </a:lnTo>
                <a:lnTo>
                  <a:pt x="2739" y="7703"/>
                </a:lnTo>
                <a:lnTo>
                  <a:pt x="2766" y="7746"/>
                </a:lnTo>
                <a:lnTo>
                  <a:pt x="2787" y="7800"/>
                </a:lnTo>
                <a:lnTo>
                  <a:pt x="2824" y="7862"/>
                </a:lnTo>
                <a:lnTo>
                  <a:pt x="2846" y="7862"/>
                </a:lnTo>
                <a:lnTo>
                  <a:pt x="2797" y="7759"/>
                </a:lnTo>
                <a:lnTo>
                  <a:pt x="2814" y="7615"/>
                </a:lnTo>
                <a:lnTo>
                  <a:pt x="2761" y="7628"/>
                </a:lnTo>
                <a:lnTo>
                  <a:pt x="2729" y="7609"/>
                </a:lnTo>
                <a:close/>
                <a:moveTo>
                  <a:pt x="7244" y="7924"/>
                </a:moveTo>
                <a:lnTo>
                  <a:pt x="7191" y="7965"/>
                </a:lnTo>
                <a:lnTo>
                  <a:pt x="7154" y="8034"/>
                </a:lnTo>
                <a:lnTo>
                  <a:pt x="7096" y="8219"/>
                </a:lnTo>
                <a:lnTo>
                  <a:pt x="7048" y="8287"/>
                </a:lnTo>
                <a:lnTo>
                  <a:pt x="7074" y="8322"/>
                </a:lnTo>
                <a:lnTo>
                  <a:pt x="7038" y="8365"/>
                </a:lnTo>
                <a:lnTo>
                  <a:pt x="7043" y="8390"/>
                </a:lnTo>
                <a:lnTo>
                  <a:pt x="7159" y="8399"/>
                </a:lnTo>
                <a:lnTo>
                  <a:pt x="7224" y="8390"/>
                </a:lnTo>
                <a:lnTo>
                  <a:pt x="7277" y="8418"/>
                </a:lnTo>
                <a:lnTo>
                  <a:pt x="7234" y="8468"/>
                </a:lnTo>
                <a:lnTo>
                  <a:pt x="7270" y="8474"/>
                </a:lnTo>
                <a:lnTo>
                  <a:pt x="7340" y="8378"/>
                </a:lnTo>
                <a:lnTo>
                  <a:pt x="7357" y="8390"/>
                </a:lnTo>
                <a:lnTo>
                  <a:pt x="7340" y="8481"/>
                </a:lnTo>
                <a:lnTo>
                  <a:pt x="7377" y="8502"/>
                </a:lnTo>
                <a:lnTo>
                  <a:pt x="7403" y="8502"/>
                </a:lnTo>
                <a:lnTo>
                  <a:pt x="7430" y="8405"/>
                </a:lnTo>
                <a:lnTo>
                  <a:pt x="7415" y="8330"/>
                </a:lnTo>
                <a:lnTo>
                  <a:pt x="7403" y="8274"/>
                </a:lnTo>
                <a:lnTo>
                  <a:pt x="7367" y="8296"/>
                </a:lnTo>
                <a:lnTo>
                  <a:pt x="7383" y="8206"/>
                </a:lnTo>
                <a:lnTo>
                  <a:pt x="7324" y="8171"/>
                </a:lnTo>
                <a:lnTo>
                  <a:pt x="7297" y="8199"/>
                </a:lnTo>
                <a:lnTo>
                  <a:pt x="7244" y="8171"/>
                </a:lnTo>
                <a:lnTo>
                  <a:pt x="7265" y="8131"/>
                </a:lnTo>
                <a:lnTo>
                  <a:pt x="7229" y="8103"/>
                </a:lnTo>
                <a:lnTo>
                  <a:pt x="7191" y="8143"/>
                </a:lnTo>
                <a:lnTo>
                  <a:pt x="7229" y="8040"/>
                </a:lnTo>
                <a:lnTo>
                  <a:pt x="7260" y="7965"/>
                </a:lnTo>
                <a:lnTo>
                  <a:pt x="7270" y="7931"/>
                </a:lnTo>
                <a:lnTo>
                  <a:pt x="7244" y="7924"/>
                </a:lnTo>
                <a:close/>
                <a:moveTo>
                  <a:pt x="3010" y="8028"/>
                </a:moveTo>
                <a:lnTo>
                  <a:pt x="3005" y="8055"/>
                </a:lnTo>
                <a:lnTo>
                  <a:pt x="3032" y="8124"/>
                </a:lnTo>
                <a:lnTo>
                  <a:pt x="3090" y="8143"/>
                </a:lnTo>
                <a:lnTo>
                  <a:pt x="3102" y="8178"/>
                </a:lnTo>
                <a:lnTo>
                  <a:pt x="3155" y="8212"/>
                </a:lnTo>
                <a:lnTo>
                  <a:pt x="3170" y="8253"/>
                </a:lnTo>
                <a:lnTo>
                  <a:pt x="3266" y="8309"/>
                </a:lnTo>
                <a:lnTo>
                  <a:pt x="3293" y="8296"/>
                </a:lnTo>
                <a:lnTo>
                  <a:pt x="3271" y="8227"/>
                </a:lnTo>
                <a:lnTo>
                  <a:pt x="3213" y="8184"/>
                </a:lnTo>
                <a:lnTo>
                  <a:pt x="3186" y="8131"/>
                </a:lnTo>
                <a:lnTo>
                  <a:pt x="3165" y="8090"/>
                </a:lnTo>
                <a:lnTo>
                  <a:pt x="3112" y="8075"/>
                </a:lnTo>
                <a:lnTo>
                  <a:pt x="3075" y="8055"/>
                </a:lnTo>
                <a:lnTo>
                  <a:pt x="3010" y="8028"/>
                </a:lnTo>
                <a:close/>
                <a:moveTo>
                  <a:pt x="6760" y="8124"/>
                </a:moveTo>
                <a:lnTo>
                  <a:pt x="6738" y="8137"/>
                </a:lnTo>
                <a:lnTo>
                  <a:pt x="6792" y="8193"/>
                </a:lnTo>
                <a:lnTo>
                  <a:pt x="6866" y="8227"/>
                </a:lnTo>
                <a:lnTo>
                  <a:pt x="6898" y="8227"/>
                </a:lnTo>
                <a:lnTo>
                  <a:pt x="6893" y="8206"/>
                </a:lnTo>
                <a:lnTo>
                  <a:pt x="6835" y="8159"/>
                </a:lnTo>
                <a:lnTo>
                  <a:pt x="6760" y="8124"/>
                </a:lnTo>
                <a:close/>
                <a:moveTo>
                  <a:pt x="13494" y="8440"/>
                </a:moveTo>
                <a:lnTo>
                  <a:pt x="13542" y="8468"/>
                </a:lnTo>
                <a:lnTo>
                  <a:pt x="13600" y="8459"/>
                </a:lnTo>
                <a:lnTo>
                  <a:pt x="13612" y="8528"/>
                </a:lnTo>
                <a:lnTo>
                  <a:pt x="13600" y="8631"/>
                </a:lnTo>
                <a:lnTo>
                  <a:pt x="13547" y="8618"/>
                </a:lnTo>
                <a:lnTo>
                  <a:pt x="13500" y="8640"/>
                </a:lnTo>
                <a:lnTo>
                  <a:pt x="13500" y="8715"/>
                </a:lnTo>
                <a:lnTo>
                  <a:pt x="13440" y="8708"/>
                </a:lnTo>
                <a:lnTo>
                  <a:pt x="13440" y="8743"/>
                </a:lnTo>
                <a:lnTo>
                  <a:pt x="13474" y="8768"/>
                </a:lnTo>
                <a:lnTo>
                  <a:pt x="13500" y="8865"/>
                </a:lnTo>
                <a:lnTo>
                  <a:pt x="13568" y="8899"/>
                </a:lnTo>
                <a:lnTo>
                  <a:pt x="13580" y="8934"/>
                </a:lnTo>
                <a:lnTo>
                  <a:pt x="13563" y="8975"/>
                </a:lnTo>
                <a:lnTo>
                  <a:pt x="13568" y="9003"/>
                </a:lnTo>
                <a:lnTo>
                  <a:pt x="13585" y="9065"/>
                </a:lnTo>
                <a:lnTo>
                  <a:pt x="13590" y="8990"/>
                </a:lnTo>
                <a:lnTo>
                  <a:pt x="13638" y="8962"/>
                </a:lnTo>
                <a:lnTo>
                  <a:pt x="13653" y="9018"/>
                </a:lnTo>
                <a:lnTo>
                  <a:pt x="13696" y="9078"/>
                </a:lnTo>
                <a:lnTo>
                  <a:pt x="13643" y="9112"/>
                </a:lnTo>
                <a:lnTo>
                  <a:pt x="13590" y="9086"/>
                </a:lnTo>
                <a:lnTo>
                  <a:pt x="13580" y="9168"/>
                </a:lnTo>
                <a:lnTo>
                  <a:pt x="13617" y="9174"/>
                </a:lnTo>
                <a:lnTo>
                  <a:pt x="13600" y="9243"/>
                </a:lnTo>
                <a:lnTo>
                  <a:pt x="13648" y="9277"/>
                </a:lnTo>
                <a:lnTo>
                  <a:pt x="13638" y="9380"/>
                </a:lnTo>
                <a:lnTo>
                  <a:pt x="13648" y="9449"/>
                </a:lnTo>
                <a:lnTo>
                  <a:pt x="13643" y="9471"/>
                </a:lnTo>
                <a:lnTo>
                  <a:pt x="13553" y="9499"/>
                </a:lnTo>
                <a:lnTo>
                  <a:pt x="13467" y="9484"/>
                </a:lnTo>
                <a:lnTo>
                  <a:pt x="13425" y="9436"/>
                </a:lnTo>
                <a:lnTo>
                  <a:pt x="13372" y="9415"/>
                </a:lnTo>
                <a:lnTo>
                  <a:pt x="13356" y="9346"/>
                </a:lnTo>
                <a:lnTo>
                  <a:pt x="13356" y="9299"/>
                </a:lnTo>
                <a:lnTo>
                  <a:pt x="13377" y="9277"/>
                </a:lnTo>
                <a:lnTo>
                  <a:pt x="13387" y="9243"/>
                </a:lnTo>
                <a:lnTo>
                  <a:pt x="13399" y="9168"/>
                </a:lnTo>
                <a:lnTo>
                  <a:pt x="13447" y="9161"/>
                </a:lnTo>
                <a:lnTo>
                  <a:pt x="13430" y="9134"/>
                </a:lnTo>
                <a:lnTo>
                  <a:pt x="13404" y="9127"/>
                </a:lnTo>
                <a:lnTo>
                  <a:pt x="13372" y="9058"/>
                </a:lnTo>
                <a:lnTo>
                  <a:pt x="13341" y="8983"/>
                </a:lnTo>
                <a:lnTo>
                  <a:pt x="13276" y="8865"/>
                </a:lnTo>
                <a:lnTo>
                  <a:pt x="13281" y="8796"/>
                </a:lnTo>
                <a:lnTo>
                  <a:pt x="13228" y="8700"/>
                </a:lnTo>
                <a:lnTo>
                  <a:pt x="13287" y="8590"/>
                </a:lnTo>
                <a:lnTo>
                  <a:pt x="13346" y="8571"/>
                </a:lnTo>
                <a:lnTo>
                  <a:pt x="13372" y="8509"/>
                </a:lnTo>
                <a:lnTo>
                  <a:pt x="13425" y="8487"/>
                </a:lnTo>
                <a:lnTo>
                  <a:pt x="13494" y="8440"/>
                </a:lnTo>
                <a:close/>
                <a:moveTo>
                  <a:pt x="12792" y="8446"/>
                </a:moveTo>
                <a:lnTo>
                  <a:pt x="12792" y="8474"/>
                </a:lnTo>
                <a:lnTo>
                  <a:pt x="12707" y="8521"/>
                </a:lnTo>
                <a:lnTo>
                  <a:pt x="12739" y="8562"/>
                </a:lnTo>
                <a:lnTo>
                  <a:pt x="12691" y="8652"/>
                </a:lnTo>
                <a:lnTo>
                  <a:pt x="12649" y="8665"/>
                </a:lnTo>
                <a:lnTo>
                  <a:pt x="12696" y="8728"/>
                </a:lnTo>
                <a:lnTo>
                  <a:pt x="12766" y="8768"/>
                </a:lnTo>
                <a:lnTo>
                  <a:pt x="12840" y="8859"/>
                </a:lnTo>
                <a:lnTo>
                  <a:pt x="12862" y="8893"/>
                </a:lnTo>
                <a:lnTo>
                  <a:pt x="12894" y="8906"/>
                </a:lnTo>
                <a:lnTo>
                  <a:pt x="12925" y="8940"/>
                </a:lnTo>
                <a:lnTo>
                  <a:pt x="12942" y="9009"/>
                </a:lnTo>
                <a:lnTo>
                  <a:pt x="12930" y="9052"/>
                </a:lnTo>
                <a:lnTo>
                  <a:pt x="12862" y="9106"/>
                </a:lnTo>
                <a:lnTo>
                  <a:pt x="12814" y="9099"/>
                </a:lnTo>
                <a:lnTo>
                  <a:pt x="12744" y="9112"/>
                </a:lnTo>
                <a:lnTo>
                  <a:pt x="12659" y="9071"/>
                </a:lnTo>
                <a:lnTo>
                  <a:pt x="12558" y="9003"/>
                </a:lnTo>
                <a:lnTo>
                  <a:pt x="12463" y="9003"/>
                </a:lnTo>
                <a:lnTo>
                  <a:pt x="12393" y="9030"/>
                </a:lnTo>
                <a:lnTo>
                  <a:pt x="12323" y="9093"/>
                </a:lnTo>
                <a:lnTo>
                  <a:pt x="12212" y="9078"/>
                </a:lnTo>
                <a:lnTo>
                  <a:pt x="12210" y="9084"/>
                </a:lnTo>
                <a:lnTo>
                  <a:pt x="12159" y="9052"/>
                </a:lnTo>
                <a:lnTo>
                  <a:pt x="12154" y="9009"/>
                </a:lnTo>
                <a:lnTo>
                  <a:pt x="12132" y="8955"/>
                </a:lnTo>
                <a:lnTo>
                  <a:pt x="12154" y="8880"/>
                </a:lnTo>
                <a:lnTo>
                  <a:pt x="12185" y="8837"/>
                </a:lnTo>
                <a:lnTo>
                  <a:pt x="12202" y="8715"/>
                </a:lnTo>
                <a:lnTo>
                  <a:pt x="12217" y="8721"/>
                </a:lnTo>
                <a:lnTo>
                  <a:pt x="12244" y="8700"/>
                </a:lnTo>
                <a:lnTo>
                  <a:pt x="12244" y="8674"/>
                </a:lnTo>
                <a:lnTo>
                  <a:pt x="12287" y="8590"/>
                </a:lnTo>
                <a:lnTo>
                  <a:pt x="12308" y="8528"/>
                </a:lnTo>
                <a:lnTo>
                  <a:pt x="12362" y="8515"/>
                </a:lnTo>
                <a:lnTo>
                  <a:pt x="12367" y="8556"/>
                </a:lnTo>
                <a:lnTo>
                  <a:pt x="12456" y="8584"/>
                </a:lnTo>
                <a:lnTo>
                  <a:pt x="12473" y="8612"/>
                </a:lnTo>
                <a:lnTo>
                  <a:pt x="12415" y="8646"/>
                </a:lnTo>
                <a:lnTo>
                  <a:pt x="12403" y="8665"/>
                </a:lnTo>
                <a:lnTo>
                  <a:pt x="12468" y="8700"/>
                </a:lnTo>
                <a:lnTo>
                  <a:pt x="12456" y="8749"/>
                </a:lnTo>
                <a:lnTo>
                  <a:pt x="12490" y="8768"/>
                </a:lnTo>
                <a:lnTo>
                  <a:pt x="12569" y="8708"/>
                </a:lnTo>
                <a:lnTo>
                  <a:pt x="12633" y="8687"/>
                </a:lnTo>
                <a:lnTo>
                  <a:pt x="12643" y="8646"/>
                </a:lnTo>
                <a:lnTo>
                  <a:pt x="12584" y="8652"/>
                </a:lnTo>
                <a:lnTo>
                  <a:pt x="12558" y="8625"/>
                </a:lnTo>
                <a:lnTo>
                  <a:pt x="12553" y="8556"/>
                </a:lnTo>
                <a:lnTo>
                  <a:pt x="12601" y="8515"/>
                </a:lnTo>
                <a:lnTo>
                  <a:pt x="12654" y="8509"/>
                </a:lnTo>
                <a:lnTo>
                  <a:pt x="12691" y="8474"/>
                </a:lnTo>
                <a:lnTo>
                  <a:pt x="12739" y="8468"/>
                </a:lnTo>
                <a:lnTo>
                  <a:pt x="12792" y="8446"/>
                </a:lnTo>
                <a:close/>
                <a:moveTo>
                  <a:pt x="6765" y="8459"/>
                </a:moveTo>
                <a:lnTo>
                  <a:pt x="6745" y="8494"/>
                </a:lnTo>
                <a:lnTo>
                  <a:pt x="6760" y="8528"/>
                </a:lnTo>
                <a:lnTo>
                  <a:pt x="6835" y="8577"/>
                </a:lnTo>
                <a:lnTo>
                  <a:pt x="6856" y="8571"/>
                </a:lnTo>
                <a:lnTo>
                  <a:pt x="6883" y="8521"/>
                </a:lnTo>
                <a:lnTo>
                  <a:pt x="6830" y="8528"/>
                </a:lnTo>
                <a:lnTo>
                  <a:pt x="6787" y="8509"/>
                </a:lnTo>
                <a:lnTo>
                  <a:pt x="6765" y="8459"/>
                </a:lnTo>
                <a:close/>
                <a:moveTo>
                  <a:pt x="18793" y="8618"/>
                </a:moveTo>
                <a:lnTo>
                  <a:pt x="18771" y="8700"/>
                </a:lnTo>
                <a:lnTo>
                  <a:pt x="18754" y="8846"/>
                </a:lnTo>
                <a:lnTo>
                  <a:pt x="18696" y="8852"/>
                </a:lnTo>
                <a:lnTo>
                  <a:pt x="18665" y="8934"/>
                </a:lnTo>
                <a:lnTo>
                  <a:pt x="18675" y="9030"/>
                </a:lnTo>
                <a:lnTo>
                  <a:pt x="18739" y="9030"/>
                </a:lnTo>
                <a:lnTo>
                  <a:pt x="18771" y="8921"/>
                </a:lnTo>
                <a:lnTo>
                  <a:pt x="18861" y="8990"/>
                </a:lnTo>
                <a:lnTo>
                  <a:pt x="18914" y="8887"/>
                </a:lnTo>
                <a:lnTo>
                  <a:pt x="18999" y="8859"/>
                </a:lnTo>
                <a:lnTo>
                  <a:pt x="18984" y="8743"/>
                </a:lnTo>
                <a:lnTo>
                  <a:pt x="18946" y="8790"/>
                </a:lnTo>
                <a:lnTo>
                  <a:pt x="18904" y="8762"/>
                </a:lnTo>
                <a:lnTo>
                  <a:pt x="18861" y="8728"/>
                </a:lnTo>
                <a:lnTo>
                  <a:pt x="18793" y="8618"/>
                </a:lnTo>
                <a:close/>
                <a:moveTo>
                  <a:pt x="11271" y="8625"/>
                </a:moveTo>
                <a:lnTo>
                  <a:pt x="11319" y="8640"/>
                </a:lnTo>
                <a:lnTo>
                  <a:pt x="11308" y="8646"/>
                </a:lnTo>
                <a:lnTo>
                  <a:pt x="11308" y="8680"/>
                </a:lnTo>
                <a:lnTo>
                  <a:pt x="11324" y="8715"/>
                </a:lnTo>
                <a:lnTo>
                  <a:pt x="11339" y="8665"/>
                </a:lnTo>
                <a:lnTo>
                  <a:pt x="11378" y="8680"/>
                </a:lnTo>
                <a:lnTo>
                  <a:pt x="11378" y="8715"/>
                </a:lnTo>
                <a:lnTo>
                  <a:pt x="11404" y="8756"/>
                </a:lnTo>
                <a:lnTo>
                  <a:pt x="11393" y="8762"/>
                </a:lnTo>
                <a:lnTo>
                  <a:pt x="11441" y="8837"/>
                </a:lnTo>
                <a:lnTo>
                  <a:pt x="11494" y="8865"/>
                </a:lnTo>
                <a:lnTo>
                  <a:pt x="11526" y="8899"/>
                </a:lnTo>
                <a:lnTo>
                  <a:pt x="11579" y="8940"/>
                </a:lnTo>
                <a:lnTo>
                  <a:pt x="11605" y="8962"/>
                </a:lnTo>
                <a:lnTo>
                  <a:pt x="11622" y="8996"/>
                </a:lnTo>
                <a:lnTo>
                  <a:pt x="11639" y="9030"/>
                </a:lnTo>
                <a:lnTo>
                  <a:pt x="11649" y="9043"/>
                </a:lnTo>
                <a:lnTo>
                  <a:pt x="11644" y="9078"/>
                </a:lnTo>
                <a:lnTo>
                  <a:pt x="11639" y="9146"/>
                </a:lnTo>
                <a:lnTo>
                  <a:pt x="11644" y="9196"/>
                </a:lnTo>
                <a:lnTo>
                  <a:pt x="11675" y="9230"/>
                </a:lnTo>
                <a:lnTo>
                  <a:pt x="11675" y="9249"/>
                </a:lnTo>
                <a:lnTo>
                  <a:pt x="11685" y="9258"/>
                </a:lnTo>
                <a:lnTo>
                  <a:pt x="11692" y="9284"/>
                </a:lnTo>
                <a:lnTo>
                  <a:pt x="11723" y="9340"/>
                </a:lnTo>
                <a:lnTo>
                  <a:pt x="11745" y="9380"/>
                </a:lnTo>
                <a:lnTo>
                  <a:pt x="11755" y="9443"/>
                </a:lnTo>
                <a:lnTo>
                  <a:pt x="11777" y="9518"/>
                </a:lnTo>
                <a:lnTo>
                  <a:pt x="11825" y="9559"/>
                </a:lnTo>
                <a:lnTo>
                  <a:pt x="11861" y="9559"/>
                </a:lnTo>
                <a:lnTo>
                  <a:pt x="11840" y="9477"/>
                </a:lnTo>
                <a:lnTo>
                  <a:pt x="11878" y="9471"/>
                </a:lnTo>
                <a:lnTo>
                  <a:pt x="11861" y="9421"/>
                </a:lnTo>
                <a:lnTo>
                  <a:pt x="11914" y="9449"/>
                </a:lnTo>
                <a:lnTo>
                  <a:pt x="11914" y="9396"/>
                </a:lnTo>
                <a:lnTo>
                  <a:pt x="11888" y="9368"/>
                </a:lnTo>
                <a:lnTo>
                  <a:pt x="11856" y="9327"/>
                </a:lnTo>
                <a:lnTo>
                  <a:pt x="11878" y="9305"/>
                </a:lnTo>
                <a:lnTo>
                  <a:pt x="11851" y="9258"/>
                </a:lnTo>
                <a:lnTo>
                  <a:pt x="11840" y="9196"/>
                </a:lnTo>
                <a:lnTo>
                  <a:pt x="11851" y="9174"/>
                </a:lnTo>
                <a:lnTo>
                  <a:pt x="11883" y="9224"/>
                </a:lnTo>
                <a:lnTo>
                  <a:pt x="11914" y="9224"/>
                </a:lnTo>
                <a:lnTo>
                  <a:pt x="11946" y="9209"/>
                </a:lnTo>
                <a:lnTo>
                  <a:pt x="11905" y="9155"/>
                </a:lnTo>
                <a:lnTo>
                  <a:pt x="11973" y="9127"/>
                </a:lnTo>
                <a:lnTo>
                  <a:pt x="12004" y="9134"/>
                </a:lnTo>
                <a:lnTo>
                  <a:pt x="12042" y="9134"/>
                </a:lnTo>
                <a:lnTo>
                  <a:pt x="12042" y="9155"/>
                </a:lnTo>
                <a:lnTo>
                  <a:pt x="12057" y="9202"/>
                </a:lnTo>
                <a:lnTo>
                  <a:pt x="12106" y="9146"/>
                </a:lnTo>
                <a:lnTo>
                  <a:pt x="12132" y="9121"/>
                </a:lnTo>
                <a:lnTo>
                  <a:pt x="12200" y="9112"/>
                </a:lnTo>
                <a:lnTo>
                  <a:pt x="12185" y="9155"/>
                </a:lnTo>
                <a:lnTo>
                  <a:pt x="12096" y="9161"/>
                </a:lnTo>
                <a:lnTo>
                  <a:pt x="12031" y="9258"/>
                </a:lnTo>
                <a:lnTo>
                  <a:pt x="12069" y="9305"/>
                </a:lnTo>
                <a:lnTo>
                  <a:pt x="12042" y="9380"/>
                </a:lnTo>
                <a:lnTo>
                  <a:pt x="12084" y="9436"/>
                </a:lnTo>
                <a:lnTo>
                  <a:pt x="12122" y="9533"/>
                </a:lnTo>
                <a:lnTo>
                  <a:pt x="12185" y="9533"/>
                </a:lnTo>
                <a:lnTo>
                  <a:pt x="12244" y="9580"/>
                </a:lnTo>
                <a:lnTo>
                  <a:pt x="12287" y="9567"/>
                </a:lnTo>
                <a:lnTo>
                  <a:pt x="12303" y="9524"/>
                </a:lnTo>
                <a:lnTo>
                  <a:pt x="12367" y="9524"/>
                </a:lnTo>
                <a:lnTo>
                  <a:pt x="12415" y="9574"/>
                </a:lnTo>
                <a:lnTo>
                  <a:pt x="12505" y="9559"/>
                </a:lnTo>
                <a:lnTo>
                  <a:pt x="12548" y="9505"/>
                </a:lnTo>
                <a:lnTo>
                  <a:pt x="12596" y="9524"/>
                </a:lnTo>
                <a:lnTo>
                  <a:pt x="12633" y="9518"/>
                </a:lnTo>
                <a:lnTo>
                  <a:pt x="12611" y="9552"/>
                </a:lnTo>
                <a:lnTo>
                  <a:pt x="12633" y="9593"/>
                </a:lnTo>
                <a:lnTo>
                  <a:pt x="12616" y="9636"/>
                </a:lnTo>
                <a:lnTo>
                  <a:pt x="12623" y="9705"/>
                </a:lnTo>
                <a:lnTo>
                  <a:pt x="12596" y="9765"/>
                </a:lnTo>
                <a:lnTo>
                  <a:pt x="12574" y="9842"/>
                </a:lnTo>
                <a:lnTo>
                  <a:pt x="12563" y="9862"/>
                </a:lnTo>
                <a:lnTo>
                  <a:pt x="12553" y="9930"/>
                </a:lnTo>
                <a:lnTo>
                  <a:pt x="12536" y="9971"/>
                </a:lnTo>
                <a:lnTo>
                  <a:pt x="12543" y="9980"/>
                </a:lnTo>
                <a:lnTo>
                  <a:pt x="12526" y="10005"/>
                </a:lnTo>
                <a:lnTo>
                  <a:pt x="12500" y="10027"/>
                </a:lnTo>
                <a:lnTo>
                  <a:pt x="12451" y="10020"/>
                </a:lnTo>
                <a:lnTo>
                  <a:pt x="12403" y="9999"/>
                </a:lnTo>
                <a:lnTo>
                  <a:pt x="12388" y="10027"/>
                </a:lnTo>
                <a:lnTo>
                  <a:pt x="12372" y="9986"/>
                </a:lnTo>
                <a:lnTo>
                  <a:pt x="12330" y="9971"/>
                </a:lnTo>
                <a:lnTo>
                  <a:pt x="12277" y="9980"/>
                </a:lnTo>
                <a:lnTo>
                  <a:pt x="12250" y="10005"/>
                </a:lnTo>
                <a:lnTo>
                  <a:pt x="12207" y="10033"/>
                </a:lnTo>
                <a:lnTo>
                  <a:pt x="12180" y="10020"/>
                </a:lnTo>
                <a:lnTo>
                  <a:pt x="12122" y="9993"/>
                </a:lnTo>
                <a:lnTo>
                  <a:pt x="12064" y="9971"/>
                </a:lnTo>
                <a:lnTo>
                  <a:pt x="11984" y="9971"/>
                </a:lnTo>
                <a:lnTo>
                  <a:pt x="11968" y="9945"/>
                </a:lnTo>
                <a:lnTo>
                  <a:pt x="11910" y="9930"/>
                </a:lnTo>
                <a:lnTo>
                  <a:pt x="11893" y="9917"/>
                </a:lnTo>
                <a:lnTo>
                  <a:pt x="11871" y="9917"/>
                </a:lnTo>
                <a:lnTo>
                  <a:pt x="11851" y="9877"/>
                </a:lnTo>
                <a:lnTo>
                  <a:pt x="11772" y="9855"/>
                </a:lnTo>
                <a:lnTo>
                  <a:pt x="11728" y="9868"/>
                </a:lnTo>
                <a:lnTo>
                  <a:pt x="11685" y="9911"/>
                </a:lnTo>
                <a:lnTo>
                  <a:pt x="11670" y="9952"/>
                </a:lnTo>
                <a:lnTo>
                  <a:pt x="11685" y="10020"/>
                </a:lnTo>
                <a:lnTo>
                  <a:pt x="11659" y="10061"/>
                </a:lnTo>
                <a:lnTo>
                  <a:pt x="11632" y="10083"/>
                </a:lnTo>
                <a:lnTo>
                  <a:pt x="11569" y="10040"/>
                </a:lnTo>
                <a:lnTo>
                  <a:pt x="11489" y="10005"/>
                </a:lnTo>
                <a:lnTo>
                  <a:pt x="11436" y="9993"/>
                </a:lnTo>
                <a:lnTo>
                  <a:pt x="11409" y="9917"/>
                </a:lnTo>
                <a:lnTo>
                  <a:pt x="11329" y="9877"/>
                </a:lnTo>
                <a:lnTo>
                  <a:pt x="11281" y="9862"/>
                </a:lnTo>
                <a:lnTo>
                  <a:pt x="11255" y="9868"/>
                </a:lnTo>
                <a:lnTo>
                  <a:pt x="11186" y="9842"/>
                </a:lnTo>
                <a:lnTo>
                  <a:pt x="11165" y="9827"/>
                </a:lnTo>
                <a:lnTo>
                  <a:pt x="11148" y="9786"/>
                </a:lnTo>
                <a:lnTo>
                  <a:pt x="11117" y="9786"/>
                </a:lnTo>
                <a:lnTo>
                  <a:pt x="11107" y="9739"/>
                </a:lnTo>
                <a:lnTo>
                  <a:pt x="11143" y="9690"/>
                </a:lnTo>
                <a:lnTo>
                  <a:pt x="11148" y="9608"/>
                </a:lnTo>
                <a:lnTo>
                  <a:pt x="11127" y="9587"/>
                </a:lnTo>
                <a:lnTo>
                  <a:pt x="11127" y="9546"/>
                </a:lnTo>
                <a:lnTo>
                  <a:pt x="11153" y="9499"/>
                </a:lnTo>
                <a:lnTo>
                  <a:pt x="11148" y="9477"/>
                </a:lnTo>
                <a:lnTo>
                  <a:pt x="11100" y="9511"/>
                </a:lnTo>
                <a:lnTo>
                  <a:pt x="11100" y="9464"/>
                </a:lnTo>
                <a:lnTo>
                  <a:pt x="11058" y="9449"/>
                </a:lnTo>
                <a:lnTo>
                  <a:pt x="10994" y="9490"/>
                </a:lnTo>
                <a:lnTo>
                  <a:pt x="10952" y="9499"/>
                </a:lnTo>
                <a:lnTo>
                  <a:pt x="10930" y="9477"/>
                </a:lnTo>
                <a:lnTo>
                  <a:pt x="10867" y="9477"/>
                </a:lnTo>
                <a:lnTo>
                  <a:pt x="10814" y="9511"/>
                </a:lnTo>
                <a:lnTo>
                  <a:pt x="10781" y="9499"/>
                </a:lnTo>
                <a:lnTo>
                  <a:pt x="10686" y="9505"/>
                </a:lnTo>
                <a:lnTo>
                  <a:pt x="10585" y="9518"/>
                </a:lnTo>
                <a:lnTo>
                  <a:pt x="10527" y="9546"/>
                </a:lnTo>
                <a:lnTo>
                  <a:pt x="10488" y="9587"/>
                </a:lnTo>
                <a:lnTo>
                  <a:pt x="10425" y="9602"/>
                </a:lnTo>
                <a:lnTo>
                  <a:pt x="10367" y="9649"/>
                </a:lnTo>
                <a:lnTo>
                  <a:pt x="10340" y="9649"/>
                </a:lnTo>
                <a:lnTo>
                  <a:pt x="10282" y="9627"/>
                </a:lnTo>
                <a:lnTo>
                  <a:pt x="10229" y="9636"/>
                </a:lnTo>
                <a:lnTo>
                  <a:pt x="10202" y="9608"/>
                </a:lnTo>
                <a:lnTo>
                  <a:pt x="10222" y="9574"/>
                </a:lnTo>
                <a:lnTo>
                  <a:pt x="10261" y="9539"/>
                </a:lnTo>
                <a:lnTo>
                  <a:pt x="10314" y="9539"/>
                </a:lnTo>
                <a:lnTo>
                  <a:pt x="10389" y="9539"/>
                </a:lnTo>
                <a:lnTo>
                  <a:pt x="10430" y="9464"/>
                </a:lnTo>
                <a:lnTo>
                  <a:pt x="10473" y="9443"/>
                </a:lnTo>
                <a:lnTo>
                  <a:pt x="10483" y="9380"/>
                </a:lnTo>
                <a:lnTo>
                  <a:pt x="10515" y="9340"/>
                </a:lnTo>
                <a:lnTo>
                  <a:pt x="10495" y="9284"/>
                </a:lnTo>
                <a:lnTo>
                  <a:pt x="10515" y="9202"/>
                </a:lnTo>
                <a:lnTo>
                  <a:pt x="10553" y="9146"/>
                </a:lnTo>
                <a:lnTo>
                  <a:pt x="10558" y="9112"/>
                </a:lnTo>
                <a:lnTo>
                  <a:pt x="10633" y="9093"/>
                </a:lnTo>
                <a:lnTo>
                  <a:pt x="10686" y="9024"/>
                </a:lnTo>
                <a:lnTo>
                  <a:pt x="10681" y="8962"/>
                </a:lnTo>
                <a:lnTo>
                  <a:pt x="10686" y="8899"/>
                </a:lnTo>
                <a:lnTo>
                  <a:pt x="10771" y="8865"/>
                </a:lnTo>
                <a:lnTo>
                  <a:pt x="10887" y="8893"/>
                </a:lnTo>
                <a:lnTo>
                  <a:pt x="10940" y="8831"/>
                </a:lnTo>
                <a:lnTo>
                  <a:pt x="10967" y="8824"/>
                </a:lnTo>
                <a:lnTo>
                  <a:pt x="11000" y="8777"/>
                </a:lnTo>
                <a:lnTo>
                  <a:pt x="11027" y="8762"/>
                </a:lnTo>
                <a:lnTo>
                  <a:pt x="11073" y="8796"/>
                </a:lnTo>
                <a:lnTo>
                  <a:pt x="11100" y="8811"/>
                </a:lnTo>
                <a:lnTo>
                  <a:pt x="11117" y="8914"/>
                </a:lnTo>
                <a:lnTo>
                  <a:pt x="11153" y="8975"/>
                </a:lnTo>
                <a:lnTo>
                  <a:pt x="11206" y="9043"/>
                </a:lnTo>
                <a:lnTo>
                  <a:pt x="11255" y="9093"/>
                </a:lnTo>
                <a:lnTo>
                  <a:pt x="11298" y="9099"/>
                </a:lnTo>
                <a:lnTo>
                  <a:pt x="11324" y="9140"/>
                </a:lnTo>
                <a:lnTo>
                  <a:pt x="11361" y="9161"/>
                </a:lnTo>
                <a:lnTo>
                  <a:pt x="11378" y="9202"/>
                </a:lnTo>
                <a:lnTo>
                  <a:pt x="11404" y="9215"/>
                </a:lnTo>
                <a:lnTo>
                  <a:pt x="11419" y="9265"/>
                </a:lnTo>
                <a:lnTo>
                  <a:pt x="11441" y="9318"/>
                </a:lnTo>
                <a:lnTo>
                  <a:pt x="11431" y="9340"/>
                </a:lnTo>
                <a:lnTo>
                  <a:pt x="11419" y="9387"/>
                </a:lnTo>
                <a:lnTo>
                  <a:pt x="11419" y="9415"/>
                </a:lnTo>
                <a:lnTo>
                  <a:pt x="11446" y="9408"/>
                </a:lnTo>
                <a:lnTo>
                  <a:pt x="11479" y="9327"/>
                </a:lnTo>
                <a:lnTo>
                  <a:pt x="11506" y="9318"/>
                </a:lnTo>
                <a:lnTo>
                  <a:pt x="11511" y="9271"/>
                </a:lnTo>
                <a:lnTo>
                  <a:pt x="11467" y="9237"/>
                </a:lnTo>
                <a:lnTo>
                  <a:pt x="11494" y="9174"/>
                </a:lnTo>
                <a:lnTo>
                  <a:pt x="11547" y="9189"/>
                </a:lnTo>
                <a:lnTo>
                  <a:pt x="11579" y="9237"/>
                </a:lnTo>
                <a:lnTo>
                  <a:pt x="11590" y="9202"/>
                </a:lnTo>
                <a:lnTo>
                  <a:pt x="11585" y="9181"/>
                </a:lnTo>
                <a:lnTo>
                  <a:pt x="11537" y="9127"/>
                </a:lnTo>
                <a:lnTo>
                  <a:pt x="11494" y="9099"/>
                </a:lnTo>
                <a:lnTo>
                  <a:pt x="11441" y="9065"/>
                </a:lnTo>
                <a:lnTo>
                  <a:pt x="11457" y="9043"/>
                </a:lnTo>
                <a:lnTo>
                  <a:pt x="11441" y="9024"/>
                </a:lnTo>
                <a:lnTo>
                  <a:pt x="11393" y="9024"/>
                </a:lnTo>
                <a:lnTo>
                  <a:pt x="11329" y="8940"/>
                </a:lnTo>
                <a:lnTo>
                  <a:pt x="11298" y="8859"/>
                </a:lnTo>
                <a:lnTo>
                  <a:pt x="11245" y="8803"/>
                </a:lnTo>
                <a:lnTo>
                  <a:pt x="11223" y="8749"/>
                </a:lnTo>
                <a:lnTo>
                  <a:pt x="11228" y="8721"/>
                </a:lnTo>
                <a:lnTo>
                  <a:pt x="11223" y="8665"/>
                </a:lnTo>
                <a:lnTo>
                  <a:pt x="11271" y="8625"/>
                </a:lnTo>
                <a:close/>
                <a:moveTo>
                  <a:pt x="11053" y="8887"/>
                </a:moveTo>
                <a:lnTo>
                  <a:pt x="11015" y="8927"/>
                </a:lnTo>
                <a:lnTo>
                  <a:pt x="11005" y="8962"/>
                </a:lnTo>
                <a:lnTo>
                  <a:pt x="11015" y="9030"/>
                </a:lnTo>
                <a:lnTo>
                  <a:pt x="11042" y="9052"/>
                </a:lnTo>
                <a:lnTo>
                  <a:pt x="11063" y="8975"/>
                </a:lnTo>
                <a:lnTo>
                  <a:pt x="11053" y="8887"/>
                </a:lnTo>
                <a:close/>
                <a:moveTo>
                  <a:pt x="18754" y="9052"/>
                </a:moveTo>
                <a:lnTo>
                  <a:pt x="18691" y="9071"/>
                </a:lnTo>
                <a:lnTo>
                  <a:pt x="18670" y="9134"/>
                </a:lnTo>
                <a:lnTo>
                  <a:pt x="18680" y="9243"/>
                </a:lnTo>
                <a:lnTo>
                  <a:pt x="18643" y="9361"/>
                </a:lnTo>
                <a:lnTo>
                  <a:pt x="18611" y="9396"/>
                </a:lnTo>
                <a:lnTo>
                  <a:pt x="18520" y="9490"/>
                </a:lnTo>
                <a:lnTo>
                  <a:pt x="18483" y="9449"/>
                </a:lnTo>
                <a:lnTo>
                  <a:pt x="18425" y="9615"/>
                </a:lnTo>
                <a:lnTo>
                  <a:pt x="18360" y="9593"/>
                </a:lnTo>
                <a:lnTo>
                  <a:pt x="18244" y="9621"/>
                </a:lnTo>
                <a:lnTo>
                  <a:pt x="18201" y="9683"/>
                </a:lnTo>
                <a:lnTo>
                  <a:pt x="18143" y="9731"/>
                </a:lnTo>
                <a:lnTo>
                  <a:pt x="18111" y="9786"/>
                </a:lnTo>
                <a:lnTo>
                  <a:pt x="18058" y="9814"/>
                </a:lnTo>
                <a:lnTo>
                  <a:pt x="18080" y="9877"/>
                </a:lnTo>
                <a:lnTo>
                  <a:pt x="18116" y="9902"/>
                </a:lnTo>
                <a:lnTo>
                  <a:pt x="18106" y="9986"/>
                </a:lnTo>
                <a:lnTo>
                  <a:pt x="18133" y="10020"/>
                </a:lnTo>
                <a:lnTo>
                  <a:pt x="18169" y="9980"/>
                </a:lnTo>
                <a:lnTo>
                  <a:pt x="18207" y="9827"/>
                </a:lnTo>
                <a:lnTo>
                  <a:pt x="18148" y="9765"/>
                </a:lnTo>
                <a:lnTo>
                  <a:pt x="18217" y="9758"/>
                </a:lnTo>
                <a:lnTo>
                  <a:pt x="18287" y="9718"/>
                </a:lnTo>
                <a:lnTo>
                  <a:pt x="18387" y="9696"/>
                </a:lnTo>
                <a:lnTo>
                  <a:pt x="18394" y="9765"/>
                </a:lnTo>
                <a:lnTo>
                  <a:pt x="18430" y="9799"/>
                </a:lnTo>
                <a:lnTo>
                  <a:pt x="18515" y="9696"/>
                </a:lnTo>
                <a:lnTo>
                  <a:pt x="18616" y="9690"/>
                </a:lnTo>
                <a:lnTo>
                  <a:pt x="18691" y="9649"/>
                </a:lnTo>
                <a:lnTo>
                  <a:pt x="18723" y="9587"/>
                </a:lnTo>
                <a:lnTo>
                  <a:pt x="18713" y="9539"/>
                </a:lnTo>
                <a:lnTo>
                  <a:pt x="18733" y="9464"/>
                </a:lnTo>
                <a:lnTo>
                  <a:pt x="18733" y="9368"/>
                </a:lnTo>
                <a:lnTo>
                  <a:pt x="18786" y="9271"/>
                </a:lnTo>
                <a:lnTo>
                  <a:pt x="18786" y="9189"/>
                </a:lnTo>
                <a:lnTo>
                  <a:pt x="18754" y="9052"/>
                </a:lnTo>
                <a:close/>
                <a:moveTo>
                  <a:pt x="11042" y="9065"/>
                </a:moveTo>
                <a:lnTo>
                  <a:pt x="11010" y="9099"/>
                </a:lnTo>
                <a:lnTo>
                  <a:pt x="10979" y="9093"/>
                </a:lnTo>
                <a:lnTo>
                  <a:pt x="10994" y="9146"/>
                </a:lnTo>
                <a:lnTo>
                  <a:pt x="10994" y="9271"/>
                </a:lnTo>
                <a:lnTo>
                  <a:pt x="11015" y="9292"/>
                </a:lnTo>
                <a:lnTo>
                  <a:pt x="11042" y="9265"/>
                </a:lnTo>
                <a:lnTo>
                  <a:pt x="11068" y="9271"/>
                </a:lnTo>
                <a:lnTo>
                  <a:pt x="11073" y="9140"/>
                </a:lnTo>
                <a:lnTo>
                  <a:pt x="11042" y="9065"/>
                </a:lnTo>
                <a:close/>
                <a:moveTo>
                  <a:pt x="11409" y="9361"/>
                </a:moveTo>
                <a:lnTo>
                  <a:pt x="11366" y="9368"/>
                </a:lnTo>
                <a:lnTo>
                  <a:pt x="11308" y="9380"/>
                </a:lnTo>
                <a:lnTo>
                  <a:pt x="11240" y="9368"/>
                </a:lnTo>
                <a:lnTo>
                  <a:pt x="11228" y="9415"/>
                </a:lnTo>
                <a:lnTo>
                  <a:pt x="11313" y="9464"/>
                </a:lnTo>
                <a:lnTo>
                  <a:pt x="11339" y="9477"/>
                </a:lnTo>
                <a:lnTo>
                  <a:pt x="11388" y="9511"/>
                </a:lnTo>
                <a:lnTo>
                  <a:pt x="11399" y="9464"/>
                </a:lnTo>
                <a:lnTo>
                  <a:pt x="11388" y="9436"/>
                </a:lnTo>
                <a:lnTo>
                  <a:pt x="11409" y="9361"/>
                </a:lnTo>
                <a:close/>
                <a:moveTo>
                  <a:pt x="11888" y="9593"/>
                </a:moveTo>
                <a:lnTo>
                  <a:pt x="11878" y="9636"/>
                </a:lnTo>
                <a:lnTo>
                  <a:pt x="11946" y="9655"/>
                </a:lnTo>
                <a:lnTo>
                  <a:pt x="11946" y="9670"/>
                </a:lnTo>
                <a:lnTo>
                  <a:pt x="12031" y="9662"/>
                </a:lnTo>
                <a:lnTo>
                  <a:pt x="12037" y="9636"/>
                </a:lnTo>
                <a:lnTo>
                  <a:pt x="12004" y="9642"/>
                </a:lnTo>
                <a:lnTo>
                  <a:pt x="12011" y="9627"/>
                </a:lnTo>
                <a:lnTo>
                  <a:pt x="11963" y="9621"/>
                </a:lnTo>
                <a:lnTo>
                  <a:pt x="11919" y="9627"/>
                </a:lnTo>
                <a:lnTo>
                  <a:pt x="11888" y="9593"/>
                </a:lnTo>
                <a:close/>
                <a:moveTo>
                  <a:pt x="12521" y="9602"/>
                </a:moveTo>
                <a:lnTo>
                  <a:pt x="12468" y="9627"/>
                </a:lnTo>
                <a:lnTo>
                  <a:pt x="12425" y="9627"/>
                </a:lnTo>
                <a:lnTo>
                  <a:pt x="12420" y="9649"/>
                </a:lnTo>
                <a:lnTo>
                  <a:pt x="12415" y="9649"/>
                </a:lnTo>
                <a:lnTo>
                  <a:pt x="12388" y="9649"/>
                </a:lnTo>
                <a:lnTo>
                  <a:pt x="12398" y="9690"/>
                </a:lnTo>
                <a:lnTo>
                  <a:pt x="12430" y="9705"/>
                </a:lnTo>
                <a:lnTo>
                  <a:pt x="12490" y="9662"/>
                </a:lnTo>
                <a:lnTo>
                  <a:pt x="12490" y="9655"/>
                </a:lnTo>
                <a:lnTo>
                  <a:pt x="12483" y="9642"/>
                </a:lnTo>
                <a:lnTo>
                  <a:pt x="12521" y="9602"/>
                </a:lnTo>
                <a:close/>
                <a:moveTo>
                  <a:pt x="18319" y="9718"/>
                </a:moveTo>
                <a:lnTo>
                  <a:pt x="18297" y="9758"/>
                </a:lnTo>
                <a:lnTo>
                  <a:pt x="18261" y="9746"/>
                </a:lnTo>
                <a:lnTo>
                  <a:pt x="18227" y="9799"/>
                </a:lnTo>
                <a:lnTo>
                  <a:pt x="18227" y="9842"/>
                </a:lnTo>
                <a:lnTo>
                  <a:pt x="18266" y="9868"/>
                </a:lnTo>
                <a:lnTo>
                  <a:pt x="18281" y="9814"/>
                </a:lnTo>
                <a:lnTo>
                  <a:pt x="18314" y="9793"/>
                </a:lnTo>
                <a:lnTo>
                  <a:pt x="18334" y="9827"/>
                </a:lnTo>
                <a:lnTo>
                  <a:pt x="18372" y="9773"/>
                </a:lnTo>
                <a:lnTo>
                  <a:pt x="18360" y="9739"/>
                </a:lnTo>
                <a:lnTo>
                  <a:pt x="18319" y="9718"/>
                </a:lnTo>
                <a:close/>
                <a:moveTo>
                  <a:pt x="5962" y="10358"/>
                </a:moveTo>
                <a:lnTo>
                  <a:pt x="5962" y="10370"/>
                </a:lnTo>
                <a:lnTo>
                  <a:pt x="5989" y="10405"/>
                </a:lnTo>
                <a:lnTo>
                  <a:pt x="5989" y="10446"/>
                </a:lnTo>
                <a:lnTo>
                  <a:pt x="6000" y="10461"/>
                </a:lnTo>
                <a:lnTo>
                  <a:pt x="6010" y="10398"/>
                </a:lnTo>
                <a:lnTo>
                  <a:pt x="5962" y="10358"/>
                </a:lnTo>
                <a:close/>
                <a:moveTo>
                  <a:pt x="5921" y="10370"/>
                </a:moveTo>
                <a:lnTo>
                  <a:pt x="5894" y="10377"/>
                </a:lnTo>
                <a:lnTo>
                  <a:pt x="5899" y="10411"/>
                </a:lnTo>
                <a:lnTo>
                  <a:pt x="5962" y="10398"/>
                </a:lnTo>
                <a:lnTo>
                  <a:pt x="5962" y="10377"/>
                </a:lnTo>
                <a:lnTo>
                  <a:pt x="5921" y="10370"/>
                </a:lnTo>
                <a:close/>
                <a:moveTo>
                  <a:pt x="17596" y="10508"/>
                </a:moveTo>
                <a:lnTo>
                  <a:pt x="17548" y="10570"/>
                </a:lnTo>
                <a:lnTo>
                  <a:pt x="17516" y="10645"/>
                </a:lnTo>
                <a:lnTo>
                  <a:pt x="17521" y="10708"/>
                </a:lnTo>
                <a:lnTo>
                  <a:pt x="17553" y="10776"/>
                </a:lnTo>
                <a:lnTo>
                  <a:pt x="17579" y="10714"/>
                </a:lnTo>
                <a:lnTo>
                  <a:pt x="17611" y="10577"/>
                </a:lnTo>
                <a:lnTo>
                  <a:pt x="17622" y="10529"/>
                </a:lnTo>
                <a:lnTo>
                  <a:pt x="17596" y="10508"/>
                </a:lnTo>
                <a:close/>
                <a:moveTo>
                  <a:pt x="5941" y="10514"/>
                </a:moveTo>
                <a:lnTo>
                  <a:pt x="5926" y="10564"/>
                </a:lnTo>
                <a:lnTo>
                  <a:pt x="5952" y="10590"/>
                </a:lnTo>
                <a:lnTo>
                  <a:pt x="5962" y="10639"/>
                </a:lnTo>
                <a:lnTo>
                  <a:pt x="5979" y="10632"/>
                </a:lnTo>
                <a:lnTo>
                  <a:pt x="5979" y="10583"/>
                </a:lnTo>
                <a:lnTo>
                  <a:pt x="5957" y="10514"/>
                </a:lnTo>
                <a:lnTo>
                  <a:pt x="5941" y="10514"/>
                </a:lnTo>
                <a:close/>
                <a:moveTo>
                  <a:pt x="5701" y="10680"/>
                </a:moveTo>
                <a:lnTo>
                  <a:pt x="5686" y="10686"/>
                </a:lnTo>
                <a:lnTo>
                  <a:pt x="5643" y="10693"/>
                </a:lnTo>
                <a:lnTo>
                  <a:pt x="5612" y="10714"/>
                </a:lnTo>
                <a:lnTo>
                  <a:pt x="5590" y="10727"/>
                </a:lnTo>
                <a:lnTo>
                  <a:pt x="5575" y="10755"/>
                </a:lnTo>
                <a:lnTo>
                  <a:pt x="5542" y="10783"/>
                </a:lnTo>
                <a:lnTo>
                  <a:pt x="5568" y="10789"/>
                </a:lnTo>
                <a:lnTo>
                  <a:pt x="5595" y="10783"/>
                </a:lnTo>
                <a:lnTo>
                  <a:pt x="5607" y="10761"/>
                </a:lnTo>
                <a:lnTo>
                  <a:pt x="5633" y="10761"/>
                </a:lnTo>
                <a:lnTo>
                  <a:pt x="5670" y="10721"/>
                </a:lnTo>
                <a:lnTo>
                  <a:pt x="5728" y="10721"/>
                </a:lnTo>
                <a:lnTo>
                  <a:pt x="5708" y="10742"/>
                </a:lnTo>
                <a:lnTo>
                  <a:pt x="5728" y="10761"/>
                </a:lnTo>
                <a:lnTo>
                  <a:pt x="5803" y="10770"/>
                </a:lnTo>
                <a:lnTo>
                  <a:pt x="5824" y="10789"/>
                </a:lnTo>
                <a:lnTo>
                  <a:pt x="5877" y="10811"/>
                </a:lnTo>
                <a:lnTo>
                  <a:pt x="5909" y="10811"/>
                </a:lnTo>
                <a:lnTo>
                  <a:pt x="5926" y="10852"/>
                </a:lnTo>
                <a:lnTo>
                  <a:pt x="5941" y="10879"/>
                </a:lnTo>
                <a:lnTo>
                  <a:pt x="5979" y="10879"/>
                </a:lnTo>
                <a:lnTo>
                  <a:pt x="6005" y="10899"/>
                </a:lnTo>
                <a:lnTo>
                  <a:pt x="5967" y="10948"/>
                </a:lnTo>
                <a:lnTo>
                  <a:pt x="6047" y="10942"/>
                </a:lnTo>
                <a:lnTo>
                  <a:pt x="6090" y="10948"/>
                </a:lnTo>
                <a:lnTo>
                  <a:pt x="6127" y="10942"/>
                </a:lnTo>
                <a:lnTo>
                  <a:pt x="6170" y="10933"/>
                </a:lnTo>
                <a:lnTo>
                  <a:pt x="6175" y="10914"/>
                </a:lnTo>
                <a:lnTo>
                  <a:pt x="6133" y="10879"/>
                </a:lnTo>
                <a:lnTo>
                  <a:pt x="6085" y="10879"/>
                </a:lnTo>
                <a:lnTo>
                  <a:pt x="6090" y="10852"/>
                </a:lnTo>
                <a:lnTo>
                  <a:pt x="6059" y="10839"/>
                </a:lnTo>
                <a:lnTo>
                  <a:pt x="6037" y="10839"/>
                </a:lnTo>
                <a:lnTo>
                  <a:pt x="6000" y="10804"/>
                </a:lnTo>
                <a:lnTo>
                  <a:pt x="5952" y="10755"/>
                </a:lnTo>
                <a:lnTo>
                  <a:pt x="5931" y="10736"/>
                </a:lnTo>
                <a:lnTo>
                  <a:pt x="5877" y="10742"/>
                </a:lnTo>
                <a:lnTo>
                  <a:pt x="5851" y="10714"/>
                </a:lnTo>
                <a:lnTo>
                  <a:pt x="5798" y="10686"/>
                </a:lnTo>
                <a:lnTo>
                  <a:pt x="5754" y="10686"/>
                </a:lnTo>
                <a:lnTo>
                  <a:pt x="5701" y="10680"/>
                </a:lnTo>
                <a:close/>
                <a:moveTo>
                  <a:pt x="1187" y="10755"/>
                </a:moveTo>
                <a:lnTo>
                  <a:pt x="1180" y="10761"/>
                </a:lnTo>
                <a:lnTo>
                  <a:pt x="1175" y="10770"/>
                </a:lnTo>
                <a:lnTo>
                  <a:pt x="1197" y="10783"/>
                </a:lnTo>
                <a:lnTo>
                  <a:pt x="1202" y="10776"/>
                </a:lnTo>
                <a:lnTo>
                  <a:pt x="1202" y="10755"/>
                </a:lnTo>
                <a:lnTo>
                  <a:pt x="1187" y="10755"/>
                </a:lnTo>
                <a:close/>
                <a:moveTo>
                  <a:pt x="1282" y="10796"/>
                </a:moveTo>
                <a:lnTo>
                  <a:pt x="1267" y="10811"/>
                </a:lnTo>
                <a:lnTo>
                  <a:pt x="1277" y="10830"/>
                </a:lnTo>
                <a:lnTo>
                  <a:pt x="1293" y="10830"/>
                </a:lnTo>
                <a:lnTo>
                  <a:pt x="1298" y="10839"/>
                </a:lnTo>
                <a:lnTo>
                  <a:pt x="1303" y="10830"/>
                </a:lnTo>
                <a:lnTo>
                  <a:pt x="1287" y="10804"/>
                </a:lnTo>
                <a:lnTo>
                  <a:pt x="1282" y="10796"/>
                </a:lnTo>
                <a:close/>
                <a:moveTo>
                  <a:pt x="1325" y="10839"/>
                </a:moveTo>
                <a:lnTo>
                  <a:pt x="1320" y="10845"/>
                </a:lnTo>
                <a:lnTo>
                  <a:pt x="1351" y="10852"/>
                </a:lnTo>
                <a:lnTo>
                  <a:pt x="1356" y="10845"/>
                </a:lnTo>
                <a:lnTo>
                  <a:pt x="1325" y="10839"/>
                </a:lnTo>
                <a:close/>
                <a:moveTo>
                  <a:pt x="1361" y="10852"/>
                </a:moveTo>
                <a:lnTo>
                  <a:pt x="1356" y="10858"/>
                </a:lnTo>
                <a:lnTo>
                  <a:pt x="1356" y="10864"/>
                </a:lnTo>
                <a:lnTo>
                  <a:pt x="1366" y="10873"/>
                </a:lnTo>
                <a:lnTo>
                  <a:pt x="1373" y="10892"/>
                </a:lnTo>
                <a:lnTo>
                  <a:pt x="1393" y="10886"/>
                </a:lnTo>
                <a:lnTo>
                  <a:pt x="1400" y="10873"/>
                </a:lnTo>
                <a:lnTo>
                  <a:pt x="1383" y="10864"/>
                </a:lnTo>
                <a:lnTo>
                  <a:pt x="1361" y="10852"/>
                </a:lnTo>
                <a:close/>
                <a:moveTo>
                  <a:pt x="1405" y="10914"/>
                </a:moveTo>
                <a:lnTo>
                  <a:pt x="1405" y="10920"/>
                </a:lnTo>
                <a:lnTo>
                  <a:pt x="1410" y="10942"/>
                </a:lnTo>
                <a:lnTo>
                  <a:pt x="1400" y="10948"/>
                </a:lnTo>
                <a:lnTo>
                  <a:pt x="1393" y="10961"/>
                </a:lnTo>
                <a:lnTo>
                  <a:pt x="1405" y="10989"/>
                </a:lnTo>
                <a:lnTo>
                  <a:pt x="1405" y="11010"/>
                </a:lnTo>
                <a:lnTo>
                  <a:pt x="1415" y="11023"/>
                </a:lnTo>
                <a:lnTo>
                  <a:pt x="1426" y="11010"/>
                </a:lnTo>
                <a:lnTo>
                  <a:pt x="1441" y="10995"/>
                </a:lnTo>
                <a:lnTo>
                  <a:pt x="1468" y="10983"/>
                </a:lnTo>
                <a:lnTo>
                  <a:pt x="1468" y="10976"/>
                </a:lnTo>
                <a:lnTo>
                  <a:pt x="1453" y="10948"/>
                </a:lnTo>
                <a:lnTo>
                  <a:pt x="1441" y="10933"/>
                </a:lnTo>
                <a:lnTo>
                  <a:pt x="1436" y="10927"/>
                </a:lnTo>
                <a:lnTo>
                  <a:pt x="1410" y="10914"/>
                </a:lnTo>
                <a:lnTo>
                  <a:pt x="1405" y="10914"/>
                </a:lnTo>
                <a:close/>
                <a:moveTo>
                  <a:pt x="16936" y="10927"/>
                </a:moveTo>
                <a:lnTo>
                  <a:pt x="16871" y="10948"/>
                </a:lnTo>
                <a:lnTo>
                  <a:pt x="16845" y="10989"/>
                </a:lnTo>
                <a:lnTo>
                  <a:pt x="16845" y="11051"/>
                </a:lnTo>
                <a:lnTo>
                  <a:pt x="16893" y="11079"/>
                </a:lnTo>
                <a:lnTo>
                  <a:pt x="16946" y="11045"/>
                </a:lnTo>
                <a:lnTo>
                  <a:pt x="16958" y="10995"/>
                </a:lnTo>
                <a:lnTo>
                  <a:pt x="16984" y="10961"/>
                </a:lnTo>
                <a:lnTo>
                  <a:pt x="16972" y="10927"/>
                </a:lnTo>
                <a:lnTo>
                  <a:pt x="16936" y="10927"/>
                </a:lnTo>
                <a:close/>
                <a:moveTo>
                  <a:pt x="6233" y="10942"/>
                </a:moveTo>
                <a:lnTo>
                  <a:pt x="6218" y="10961"/>
                </a:lnTo>
                <a:lnTo>
                  <a:pt x="6255" y="10976"/>
                </a:lnTo>
                <a:lnTo>
                  <a:pt x="6255" y="11010"/>
                </a:lnTo>
                <a:lnTo>
                  <a:pt x="6281" y="11045"/>
                </a:lnTo>
                <a:lnTo>
                  <a:pt x="6260" y="11058"/>
                </a:lnTo>
                <a:lnTo>
                  <a:pt x="6218" y="11051"/>
                </a:lnTo>
                <a:lnTo>
                  <a:pt x="6165" y="11045"/>
                </a:lnTo>
                <a:lnTo>
                  <a:pt x="6160" y="11064"/>
                </a:lnTo>
                <a:lnTo>
                  <a:pt x="6192" y="11092"/>
                </a:lnTo>
                <a:lnTo>
                  <a:pt x="6218" y="11079"/>
                </a:lnTo>
                <a:lnTo>
                  <a:pt x="6250" y="11086"/>
                </a:lnTo>
                <a:lnTo>
                  <a:pt x="6281" y="11079"/>
                </a:lnTo>
                <a:lnTo>
                  <a:pt x="6320" y="11092"/>
                </a:lnTo>
                <a:lnTo>
                  <a:pt x="6320" y="11114"/>
                </a:lnTo>
                <a:lnTo>
                  <a:pt x="6335" y="11126"/>
                </a:lnTo>
                <a:lnTo>
                  <a:pt x="6361" y="11071"/>
                </a:lnTo>
                <a:lnTo>
                  <a:pt x="6378" y="11058"/>
                </a:lnTo>
                <a:lnTo>
                  <a:pt x="6388" y="11079"/>
                </a:lnTo>
                <a:lnTo>
                  <a:pt x="6409" y="11071"/>
                </a:lnTo>
                <a:lnTo>
                  <a:pt x="6419" y="11058"/>
                </a:lnTo>
                <a:lnTo>
                  <a:pt x="6441" y="11064"/>
                </a:lnTo>
                <a:lnTo>
                  <a:pt x="6468" y="11058"/>
                </a:lnTo>
                <a:lnTo>
                  <a:pt x="6494" y="11079"/>
                </a:lnTo>
                <a:lnTo>
                  <a:pt x="6516" y="11045"/>
                </a:lnTo>
                <a:lnTo>
                  <a:pt x="6489" y="11017"/>
                </a:lnTo>
                <a:lnTo>
                  <a:pt x="6463" y="11017"/>
                </a:lnTo>
                <a:lnTo>
                  <a:pt x="6463" y="10989"/>
                </a:lnTo>
                <a:lnTo>
                  <a:pt x="6431" y="10989"/>
                </a:lnTo>
                <a:lnTo>
                  <a:pt x="6419" y="10961"/>
                </a:lnTo>
                <a:lnTo>
                  <a:pt x="6404" y="10968"/>
                </a:lnTo>
                <a:lnTo>
                  <a:pt x="6373" y="10948"/>
                </a:lnTo>
                <a:lnTo>
                  <a:pt x="6325" y="10948"/>
                </a:lnTo>
                <a:lnTo>
                  <a:pt x="6320" y="10961"/>
                </a:lnTo>
                <a:lnTo>
                  <a:pt x="6266" y="10948"/>
                </a:lnTo>
                <a:lnTo>
                  <a:pt x="6233" y="10942"/>
                </a:lnTo>
                <a:close/>
                <a:moveTo>
                  <a:pt x="5962" y="11051"/>
                </a:moveTo>
                <a:lnTo>
                  <a:pt x="5936" y="11058"/>
                </a:lnTo>
                <a:lnTo>
                  <a:pt x="5931" y="11079"/>
                </a:lnTo>
                <a:lnTo>
                  <a:pt x="5962" y="11105"/>
                </a:lnTo>
                <a:lnTo>
                  <a:pt x="6000" y="11120"/>
                </a:lnTo>
                <a:lnTo>
                  <a:pt x="6015" y="11105"/>
                </a:lnTo>
                <a:lnTo>
                  <a:pt x="6059" y="11105"/>
                </a:lnTo>
                <a:lnTo>
                  <a:pt x="6047" y="11079"/>
                </a:lnTo>
                <a:lnTo>
                  <a:pt x="6015" y="11064"/>
                </a:lnTo>
                <a:lnTo>
                  <a:pt x="5979" y="11058"/>
                </a:lnTo>
                <a:lnTo>
                  <a:pt x="5962" y="11051"/>
                </a:lnTo>
                <a:close/>
                <a:moveTo>
                  <a:pt x="6586" y="11051"/>
                </a:moveTo>
                <a:lnTo>
                  <a:pt x="6579" y="11064"/>
                </a:lnTo>
                <a:lnTo>
                  <a:pt x="6586" y="11099"/>
                </a:lnTo>
                <a:lnTo>
                  <a:pt x="6617" y="11099"/>
                </a:lnTo>
                <a:lnTo>
                  <a:pt x="6659" y="11099"/>
                </a:lnTo>
                <a:lnTo>
                  <a:pt x="6675" y="11079"/>
                </a:lnTo>
                <a:lnTo>
                  <a:pt x="6665" y="11058"/>
                </a:lnTo>
                <a:lnTo>
                  <a:pt x="6632" y="11051"/>
                </a:lnTo>
                <a:lnTo>
                  <a:pt x="6586" y="11051"/>
                </a:lnTo>
                <a:close/>
                <a:moveTo>
                  <a:pt x="17548" y="11058"/>
                </a:moveTo>
                <a:lnTo>
                  <a:pt x="17531" y="11126"/>
                </a:lnTo>
                <a:lnTo>
                  <a:pt x="17526" y="11251"/>
                </a:lnTo>
                <a:lnTo>
                  <a:pt x="17499" y="11223"/>
                </a:lnTo>
                <a:lnTo>
                  <a:pt x="17504" y="11298"/>
                </a:lnTo>
                <a:lnTo>
                  <a:pt x="17509" y="11333"/>
                </a:lnTo>
                <a:lnTo>
                  <a:pt x="17543" y="11373"/>
                </a:lnTo>
                <a:lnTo>
                  <a:pt x="17548" y="11345"/>
                </a:lnTo>
                <a:lnTo>
                  <a:pt x="17569" y="11367"/>
                </a:lnTo>
                <a:lnTo>
                  <a:pt x="17548" y="11388"/>
                </a:lnTo>
                <a:lnTo>
                  <a:pt x="17548" y="11414"/>
                </a:lnTo>
                <a:lnTo>
                  <a:pt x="17574" y="11436"/>
                </a:lnTo>
                <a:lnTo>
                  <a:pt x="17627" y="11423"/>
                </a:lnTo>
                <a:lnTo>
                  <a:pt x="17664" y="11470"/>
                </a:lnTo>
                <a:lnTo>
                  <a:pt x="17681" y="11442"/>
                </a:lnTo>
                <a:lnTo>
                  <a:pt x="17702" y="11483"/>
                </a:lnTo>
                <a:lnTo>
                  <a:pt x="17744" y="11517"/>
                </a:lnTo>
                <a:lnTo>
                  <a:pt x="17755" y="11483"/>
                </a:lnTo>
                <a:lnTo>
                  <a:pt x="17734" y="11464"/>
                </a:lnTo>
                <a:lnTo>
                  <a:pt x="17739" y="11423"/>
                </a:lnTo>
                <a:lnTo>
                  <a:pt x="17664" y="11380"/>
                </a:lnTo>
                <a:lnTo>
                  <a:pt x="17637" y="11388"/>
                </a:lnTo>
                <a:lnTo>
                  <a:pt x="17611" y="11380"/>
                </a:lnTo>
                <a:lnTo>
                  <a:pt x="17596" y="11320"/>
                </a:lnTo>
                <a:lnTo>
                  <a:pt x="17606" y="11257"/>
                </a:lnTo>
                <a:lnTo>
                  <a:pt x="17637" y="11230"/>
                </a:lnTo>
                <a:lnTo>
                  <a:pt x="17654" y="11167"/>
                </a:lnTo>
                <a:lnTo>
                  <a:pt x="17632" y="11105"/>
                </a:lnTo>
                <a:lnTo>
                  <a:pt x="17642" y="11079"/>
                </a:lnTo>
                <a:lnTo>
                  <a:pt x="17637" y="11058"/>
                </a:lnTo>
                <a:lnTo>
                  <a:pt x="17622" y="11079"/>
                </a:lnTo>
                <a:lnTo>
                  <a:pt x="17584" y="11058"/>
                </a:lnTo>
                <a:lnTo>
                  <a:pt x="17548" y="11058"/>
                </a:lnTo>
                <a:close/>
                <a:moveTo>
                  <a:pt x="17526" y="11449"/>
                </a:moveTo>
                <a:lnTo>
                  <a:pt x="17558" y="11504"/>
                </a:lnTo>
                <a:lnTo>
                  <a:pt x="17579" y="11545"/>
                </a:lnTo>
                <a:lnTo>
                  <a:pt x="17596" y="11476"/>
                </a:lnTo>
                <a:lnTo>
                  <a:pt x="17579" y="11449"/>
                </a:lnTo>
                <a:lnTo>
                  <a:pt x="17526" y="11449"/>
                </a:lnTo>
                <a:close/>
                <a:moveTo>
                  <a:pt x="17755" y="11517"/>
                </a:moveTo>
                <a:lnTo>
                  <a:pt x="17792" y="11573"/>
                </a:lnTo>
                <a:lnTo>
                  <a:pt x="17792" y="11607"/>
                </a:lnTo>
                <a:lnTo>
                  <a:pt x="17760" y="11601"/>
                </a:lnTo>
                <a:lnTo>
                  <a:pt x="17770" y="11642"/>
                </a:lnTo>
                <a:lnTo>
                  <a:pt x="17787" y="11648"/>
                </a:lnTo>
                <a:lnTo>
                  <a:pt x="17787" y="11704"/>
                </a:lnTo>
                <a:lnTo>
                  <a:pt x="17819" y="11683"/>
                </a:lnTo>
                <a:lnTo>
                  <a:pt x="17802" y="11635"/>
                </a:lnTo>
                <a:lnTo>
                  <a:pt x="17802" y="11614"/>
                </a:lnTo>
                <a:lnTo>
                  <a:pt x="17845" y="11635"/>
                </a:lnTo>
                <a:lnTo>
                  <a:pt x="17829" y="11545"/>
                </a:lnTo>
                <a:lnTo>
                  <a:pt x="17814" y="11517"/>
                </a:lnTo>
                <a:lnTo>
                  <a:pt x="17755" y="11517"/>
                </a:lnTo>
                <a:close/>
                <a:moveTo>
                  <a:pt x="17616" y="11567"/>
                </a:moveTo>
                <a:lnTo>
                  <a:pt x="17627" y="11607"/>
                </a:lnTo>
                <a:lnTo>
                  <a:pt x="17622" y="11642"/>
                </a:lnTo>
                <a:lnTo>
                  <a:pt x="17627" y="11676"/>
                </a:lnTo>
                <a:lnTo>
                  <a:pt x="17664" y="11655"/>
                </a:lnTo>
                <a:lnTo>
                  <a:pt x="17691" y="11620"/>
                </a:lnTo>
                <a:lnTo>
                  <a:pt x="17691" y="11595"/>
                </a:lnTo>
                <a:lnTo>
                  <a:pt x="17654" y="11595"/>
                </a:lnTo>
                <a:lnTo>
                  <a:pt x="17616" y="11567"/>
                </a:lnTo>
                <a:close/>
                <a:moveTo>
                  <a:pt x="17478" y="11607"/>
                </a:moveTo>
                <a:lnTo>
                  <a:pt x="17451" y="11683"/>
                </a:lnTo>
                <a:lnTo>
                  <a:pt x="17415" y="11738"/>
                </a:lnTo>
                <a:lnTo>
                  <a:pt x="17371" y="11786"/>
                </a:lnTo>
                <a:lnTo>
                  <a:pt x="17345" y="11835"/>
                </a:lnTo>
                <a:lnTo>
                  <a:pt x="17420" y="11766"/>
                </a:lnTo>
                <a:lnTo>
                  <a:pt x="17451" y="11711"/>
                </a:lnTo>
                <a:lnTo>
                  <a:pt x="17489" y="11670"/>
                </a:lnTo>
                <a:lnTo>
                  <a:pt x="17478" y="11607"/>
                </a:lnTo>
                <a:close/>
                <a:moveTo>
                  <a:pt x="17744" y="11620"/>
                </a:moveTo>
                <a:lnTo>
                  <a:pt x="17702" y="11689"/>
                </a:lnTo>
                <a:lnTo>
                  <a:pt x="17712" y="11642"/>
                </a:lnTo>
                <a:lnTo>
                  <a:pt x="17681" y="11648"/>
                </a:lnTo>
                <a:lnTo>
                  <a:pt x="17676" y="11689"/>
                </a:lnTo>
                <a:lnTo>
                  <a:pt x="17659" y="11717"/>
                </a:lnTo>
                <a:lnTo>
                  <a:pt x="17649" y="11732"/>
                </a:lnTo>
                <a:lnTo>
                  <a:pt x="17686" y="11786"/>
                </a:lnTo>
                <a:lnTo>
                  <a:pt x="17702" y="11766"/>
                </a:lnTo>
                <a:lnTo>
                  <a:pt x="17717" y="11717"/>
                </a:lnTo>
                <a:lnTo>
                  <a:pt x="17739" y="11689"/>
                </a:lnTo>
                <a:lnTo>
                  <a:pt x="17744" y="11620"/>
                </a:lnTo>
                <a:close/>
                <a:moveTo>
                  <a:pt x="6936" y="11642"/>
                </a:moveTo>
                <a:lnTo>
                  <a:pt x="6905" y="11655"/>
                </a:lnTo>
                <a:lnTo>
                  <a:pt x="6905" y="11683"/>
                </a:lnTo>
                <a:lnTo>
                  <a:pt x="6888" y="11704"/>
                </a:lnTo>
                <a:lnTo>
                  <a:pt x="6898" y="11711"/>
                </a:lnTo>
                <a:lnTo>
                  <a:pt x="6946" y="11704"/>
                </a:lnTo>
                <a:lnTo>
                  <a:pt x="6951" y="11648"/>
                </a:lnTo>
                <a:lnTo>
                  <a:pt x="6936" y="11642"/>
                </a:lnTo>
                <a:close/>
                <a:moveTo>
                  <a:pt x="15181" y="11723"/>
                </a:moveTo>
                <a:lnTo>
                  <a:pt x="15154" y="11848"/>
                </a:lnTo>
                <a:lnTo>
                  <a:pt x="15164" y="11958"/>
                </a:lnTo>
                <a:lnTo>
                  <a:pt x="15196" y="12020"/>
                </a:lnTo>
                <a:lnTo>
                  <a:pt x="15244" y="11998"/>
                </a:lnTo>
                <a:lnTo>
                  <a:pt x="15270" y="11979"/>
                </a:lnTo>
                <a:lnTo>
                  <a:pt x="15275" y="11904"/>
                </a:lnTo>
                <a:lnTo>
                  <a:pt x="15249" y="11820"/>
                </a:lnTo>
                <a:lnTo>
                  <a:pt x="15222" y="11766"/>
                </a:lnTo>
                <a:lnTo>
                  <a:pt x="15181" y="11723"/>
                </a:lnTo>
                <a:close/>
                <a:moveTo>
                  <a:pt x="17824" y="11732"/>
                </a:moveTo>
                <a:lnTo>
                  <a:pt x="17829" y="11792"/>
                </a:lnTo>
                <a:lnTo>
                  <a:pt x="17787" y="11792"/>
                </a:lnTo>
                <a:lnTo>
                  <a:pt x="17775" y="11827"/>
                </a:lnTo>
                <a:lnTo>
                  <a:pt x="17734" y="11848"/>
                </a:lnTo>
                <a:lnTo>
                  <a:pt x="17712" y="11814"/>
                </a:lnTo>
                <a:lnTo>
                  <a:pt x="17681" y="11842"/>
                </a:lnTo>
                <a:lnTo>
                  <a:pt x="17642" y="11861"/>
                </a:lnTo>
                <a:lnTo>
                  <a:pt x="17622" y="11923"/>
                </a:lnTo>
                <a:lnTo>
                  <a:pt x="17632" y="11945"/>
                </a:lnTo>
                <a:lnTo>
                  <a:pt x="17676" y="11904"/>
                </a:lnTo>
                <a:lnTo>
                  <a:pt x="17702" y="11910"/>
                </a:lnTo>
                <a:lnTo>
                  <a:pt x="17717" y="11876"/>
                </a:lnTo>
                <a:lnTo>
                  <a:pt x="17755" y="11910"/>
                </a:lnTo>
                <a:lnTo>
                  <a:pt x="17739" y="11951"/>
                </a:lnTo>
                <a:lnTo>
                  <a:pt x="17755" y="12007"/>
                </a:lnTo>
                <a:lnTo>
                  <a:pt x="17824" y="12048"/>
                </a:lnTo>
                <a:lnTo>
                  <a:pt x="17840" y="12013"/>
                </a:lnTo>
                <a:lnTo>
                  <a:pt x="17819" y="11958"/>
                </a:lnTo>
                <a:lnTo>
                  <a:pt x="17850" y="11917"/>
                </a:lnTo>
                <a:lnTo>
                  <a:pt x="17872" y="11992"/>
                </a:lnTo>
                <a:lnTo>
                  <a:pt x="17888" y="11923"/>
                </a:lnTo>
                <a:lnTo>
                  <a:pt x="17888" y="11882"/>
                </a:lnTo>
                <a:lnTo>
                  <a:pt x="17882" y="11835"/>
                </a:lnTo>
                <a:lnTo>
                  <a:pt x="17877" y="11807"/>
                </a:lnTo>
                <a:lnTo>
                  <a:pt x="17872" y="11766"/>
                </a:lnTo>
                <a:lnTo>
                  <a:pt x="17824" y="11732"/>
                </a:lnTo>
                <a:close/>
                <a:moveTo>
                  <a:pt x="17318" y="11945"/>
                </a:moveTo>
                <a:lnTo>
                  <a:pt x="17287" y="12007"/>
                </a:lnTo>
                <a:lnTo>
                  <a:pt x="17243" y="12054"/>
                </a:lnTo>
                <a:lnTo>
                  <a:pt x="17190" y="12095"/>
                </a:lnTo>
                <a:lnTo>
                  <a:pt x="17170" y="12123"/>
                </a:lnTo>
                <a:lnTo>
                  <a:pt x="17144" y="12170"/>
                </a:lnTo>
                <a:lnTo>
                  <a:pt x="17100" y="12232"/>
                </a:lnTo>
                <a:lnTo>
                  <a:pt x="17031" y="12247"/>
                </a:lnTo>
                <a:lnTo>
                  <a:pt x="17004" y="12260"/>
                </a:lnTo>
                <a:lnTo>
                  <a:pt x="16994" y="12329"/>
                </a:lnTo>
                <a:lnTo>
                  <a:pt x="16946" y="12342"/>
                </a:lnTo>
                <a:lnTo>
                  <a:pt x="16904" y="12316"/>
                </a:lnTo>
                <a:lnTo>
                  <a:pt x="16871" y="12363"/>
                </a:lnTo>
                <a:lnTo>
                  <a:pt x="16861" y="12432"/>
                </a:lnTo>
                <a:lnTo>
                  <a:pt x="16871" y="12501"/>
                </a:lnTo>
                <a:lnTo>
                  <a:pt x="16898" y="12563"/>
                </a:lnTo>
                <a:lnTo>
                  <a:pt x="16931" y="12582"/>
                </a:lnTo>
                <a:lnTo>
                  <a:pt x="16936" y="12686"/>
                </a:lnTo>
                <a:lnTo>
                  <a:pt x="16984" y="12694"/>
                </a:lnTo>
                <a:lnTo>
                  <a:pt x="17026" y="12694"/>
                </a:lnTo>
                <a:lnTo>
                  <a:pt x="17047" y="12728"/>
                </a:lnTo>
                <a:lnTo>
                  <a:pt x="17117" y="12701"/>
                </a:lnTo>
                <a:lnTo>
                  <a:pt x="17144" y="12720"/>
                </a:lnTo>
                <a:lnTo>
                  <a:pt x="17185" y="12728"/>
                </a:lnTo>
                <a:lnTo>
                  <a:pt x="17207" y="12776"/>
                </a:lnTo>
                <a:lnTo>
                  <a:pt x="17277" y="12741"/>
                </a:lnTo>
                <a:lnTo>
                  <a:pt x="17282" y="12769"/>
                </a:lnTo>
                <a:lnTo>
                  <a:pt x="17308" y="12651"/>
                </a:lnTo>
                <a:lnTo>
                  <a:pt x="17308" y="12576"/>
                </a:lnTo>
                <a:lnTo>
                  <a:pt x="17361" y="12529"/>
                </a:lnTo>
                <a:lnTo>
                  <a:pt x="17361" y="12460"/>
                </a:lnTo>
                <a:lnTo>
                  <a:pt x="17383" y="12404"/>
                </a:lnTo>
                <a:lnTo>
                  <a:pt x="17451" y="12398"/>
                </a:lnTo>
                <a:lnTo>
                  <a:pt x="17383" y="12329"/>
                </a:lnTo>
                <a:lnTo>
                  <a:pt x="17393" y="12295"/>
                </a:lnTo>
                <a:lnTo>
                  <a:pt x="17350" y="12226"/>
                </a:lnTo>
                <a:lnTo>
                  <a:pt x="17383" y="12157"/>
                </a:lnTo>
                <a:lnTo>
                  <a:pt x="17425" y="12129"/>
                </a:lnTo>
                <a:lnTo>
                  <a:pt x="17420" y="12095"/>
                </a:lnTo>
                <a:lnTo>
                  <a:pt x="17456" y="12089"/>
                </a:lnTo>
                <a:lnTo>
                  <a:pt x="17463" y="12061"/>
                </a:lnTo>
                <a:lnTo>
                  <a:pt x="17410" y="12041"/>
                </a:lnTo>
                <a:lnTo>
                  <a:pt x="17371" y="12013"/>
                </a:lnTo>
                <a:lnTo>
                  <a:pt x="17371" y="11985"/>
                </a:lnTo>
                <a:lnTo>
                  <a:pt x="17340" y="11945"/>
                </a:lnTo>
                <a:lnTo>
                  <a:pt x="17318" y="11945"/>
                </a:lnTo>
                <a:close/>
                <a:moveTo>
                  <a:pt x="16068" y="12054"/>
                </a:moveTo>
                <a:lnTo>
                  <a:pt x="16068" y="12095"/>
                </a:lnTo>
                <a:lnTo>
                  <a:pt x="16133" y="12179"/>
                </a:lnTo>
                <a:lnTo>
                  <a:pt x="16175" y="12220"/>
                </a:lnTo>
                <a:lnTo>
                  <a:pt x="16206" y="12282"/>
                </a:lnTo>
                <a:lnTo>
                  <a:pt x="16259" y="12329"/>
                </a:lnTo>
                <a:lnTo>
                  <a:pt x="16281" y="12391"/>
                </a:lnTo>
                <a:lnTo>
                  <a:pt x="16298" y="12454"/>
                </a:lnTo>
                <a:lnTo>
                  <a:pt x="16351" y="12514"/>
                </a:lnTo>
                <a:lnTo>
                  <a:pt x="16392" y="12617"/>
                </a:lnTo>
                <a:lnTo>
                  <a:pt x="16426" y="12673"/>
                </a:lnTo>
                <a:lnTo>
                  <a:pt x="16467" y="12735"/>
                </a:lnTo>
                <a:lnTo>
                  <a:pt x="16494" y="12782"/>
                </a:lnTo>
                <a:lnTo>
                  <a:pt x="16569" y="12844"/>
                </a:lnTo>
                <a:lnTo>
                  <a:pt x="16617" y="12907"/>
                </a:lnTo>
                <a:lnTo>
                  <a:pt x="16680" y="12907"/>
                </a:lnTo>
                <a:lnTo>
                  <a:pt x="16680" y="12789"/>
                </a:lnTo>
                <a:lnTo>
                  <a:pt x="16697" y="12694"/>
                </a:lnTo>
                <a:lnTo>
                  <a:pt x="16670" y="12645"/>
                </a:lnTo>
                <a:lnTo>
                  <a:pt x="16627" y="12638"/>
                </a:lnTo>
                <a:lnTo>
                  <a:pt x="16605" y="12597"/>
                </a:lnTo>
                <a:lnTo>
                  <a:pt x="16595" y="12548"/>
                </a:lnTo>
                <a:lnTo>
                  <a:pt x="16574" y="12542"/>
                </a:lnTo>
                <a:lnTo>
                  <a:pt x="16542" y="12522"/>
                </a:lnTo>
                <a:lnTo>
                  <a:pt x="16564" y="12460"/>
                </a:lnTo>
                <a:lnTo>
                  <a:pt x="16520" y="12426"/>
                </a:lnTo>
                <a:lnTo>
                  <a:pt x="16489" y="12363"/>
                </a:lnTo>
                <a:lnTo>
                  <a:pt x="16436" y="12308"/>
                </a:lnTo>
                <a:lnTo>
                  <a:pt x="16377" y="12308"/>
                </a:lnTo>
                <a:lnTo>
                  <a:pt x="16324" y="12226"/>
                </a:lnTo>
                <a:lnTo>
                  <a:pt x="16293" y="12198"/>
                </a:lnTo>
                <a:lnTo>
                  <a:pt x="16244" y="12144"/>
                </a:lnTo>
                <a:lnTo>
                  <a:pt x="16196" y="12076"/>
                </a:lnTo>
                <a:lnTo>
                  <a:pt x="16107" y="12054"/>
                </a:lnTo>
                <a:lnTo>
                  <a:pt x="16068" y="12054"/>
                </a:lnTo>
                <a:close/>
                <a:moveTo>
                  <a:pt x="17973" y="12301"/>
                </a:moveTo>
                <a:lnTo>
                  <a:pt x="17952" y="12329"/>
                </a:lnTo>
                <a:lnTo>
                  <a:pt x="17942" y="12391"/>
                </a:lnTo>
                <a:lnTo>
                  <a:pt x="17957" y="12488"/>
                </a:lnTo>
                <a:lnTo>
                  <a:pt x="17983" y="12535"/>
                </a:lnTo>
                <a:lnTo>
                  <a:pt x="18000" y="12522"/>
                </a:lnTo>
                <a:lnTo>
                  <a:pt x="17973" y="12488"/>
                </a:lnTo>
                <a:lnTo>
                  <a:pt x="17983" y="12439"/>
                </a:lnTo>
                <a:lnTo>
                  <a:pt x="18010" y="12445"/>
                </a:lnTo>
                <a:lnTo>
                  <a:pt x="18015" y="12385"/>
                </a:lnTo>
                <a:lnTo>
                  <a:pt x="18010" y="12351"/>
                </a:lnTo>
                <a:lnTo>
                  <a:pt x="17973" y="12342"/>
                </a:lnTo>
                <a:lnTo>
                  <a:pt x="17973" y="12301"/>
                </a:lnTo>
                <a:close/>
                <a:moveTo>
                  <a:pt x="17802" y="12342"/>
                </a:moveTo>
                <a:lnTo>
                  <a:pt x="17744" y="12398"/>
                </a:lnTo>
                <a:lnTo>
                  <a:pt x="17681" y="12398"/>
                </a:lnTo>
                <a:lnTo>
                  <a:pt x="17606" y="12391"/>
                </a:lnTo>
                <a:lnTo>
                  <a:pt x="17558" y="12370"/>
                </a:lnTo>
                <a:lnTo>
                  <a:pt x="17509" y="12426"/>
                </a:lnTo>
                <a:lnTo>
                  <a:pt x="17499" y="12454"/>
                </a:lnTo>
                <a:lnTo>
                  <a:pt x="17468" y="12570"/>
                </a:lnTo>
                <a:lnTo>
                  <a:pt x="17463" y="12625"/>
                </a:lnTo>
                <a:lnTo>
                  <a:pt x="17436" y="12673"/>
                </a:lnTo>
                <a:lnTo>
                  <a:pt x="17456" y="12728"/>
                </a:lnTo>
                <a:lnTo>
                  <a:pt x="17478" y="12728"/>
                </a:lnTo>
                <a:lnTo>
                  <a:pt x="17489" y="12804"/>
                </a:lnTo>
                <a:lnTo>
                  <a:pt x="17473" y="12872"/>
                </a:lnTo>
                <a:lnTo>
                  <a:pt x="17494" y="12892"/>
                </a:lnTo>
                <a:lnTo>
                  <a:pt x="17531" y="12879"/>
                </a:lnTo>
                <a:lnTo>
                  <a:pt x="17531" y="12776"/>
                </a:lnTo>
                <a:lnTo>
                  <a:pt x="17526" y="12686"/>
                </a:lnTo>
                <a:lnTo>
                  <a:pt x="17563" y="12666"/>
                </a:lnTo>
                <a:lnTo>
                  <a:pt x="17558" y="12735"/>
                </a:lnTo>
                <a:lnTo>
                  <a:pt x="17601" y="12782"/>
                </a:lnTo>
                <a:lnTo>
                  <a:pt x="17596" y="12810"/>
                </a:lnTo>
                <a:lnTo>
                  <a:pt x="17611" y="12832"/>
                </a:lnTo>
                <a:lnTo>
                  <a:pt x="17664" y="12804"/>
                </a:lnTo>
                <a:lnTo>
                  <a:pt x="17637" y="12866"/>
                </a:lnTo>
                <a:lnTo>
                  <a:pt x="17659" y="12885"/>
                </a:lnTo>
                <a:lnTo>
                  <a:pt x="17691" y="12866"/>
                </a:lnTo>
                <a:lnTo>
                  <a:pt x="17691" y="12817"/>
                </a:lnTo>
                <a:lnTo>
                  <a:pt x="17642" y="12728"/>
                </a:lnTo>
                <a:lnTo>
                  <a:pt x="17654" y="12707"/>
                </a:lnTo>
                <a:lnTo>
                  <a:pt x="17596" y="12610"/>
                </a:lnTo>
                <a:lnTo>
                  <a:pt x="17649" y="12576"/>
                </a:lnTo>
                <a:lnTo>
                  <a:pt x="17676" y="12535"/>
                </a:lnTo>
                <a:lnTo>
                  <a:pt x="17696" y="12548"/>
                </a:lnTo>
                <a:lnTo>
                  <a:pt x="17702" y="12514"/>
                </a:lnTo>
                <a:lnTo>
                  <a:pt x="17596" y="12535"/>
                </a:lnTo>
                <a:lnTo>
                  <a:pt x="17563" y="12570"/>
                </a:lnTo>
                <a:lnTo>
                  <a:pt x="17509" y="12507"/>
                </a:lnTo>
                <a:lnTo>
                  <a:pt x="17521" y="12445"/>
                </a:lnTo>
                <a:lnTo>
                  <a:pt x="17569" y="12439"/>
                </a:lnTo>
                <a:lnTo>
                  <a:pt x="17669" y="12432"/>
                </a:lnTo>
                <a:lnTo>
                  <a:pt x="17722" y="12445"/>
                </a:lnTo>
                <a:lnTo>
                  <a:pt x="17765" y="12432"/>
                </a:lnTo>
                <a:lnTo>
                  <a:pt x="17814" y="12357"/>
                </a:lnTo>
                <a:lnTo>
                  <a:pt x="17802" y="12342"/>
                </a:lnTo>
                <a:close/>
                <a:moveTo>
                  <a:pt x="18227" y="12494"/>
                </a:moveTo>
                <a:lnTo>
                  <a:pt x="18201" y="12514"/>
                </a:lnTo>
                <a:lnTo>
                  <a:pt x="18121" y="12535"/>
                </a:lnTo>
                <a:lnTo>
                  <a:pt x="18148" y="12570"/>
                </a:lnTo>
                <a:lnTo>
                  <a:pt x="18201" y="12591"/>
                </a:lnTo>
                <a:lnTo>
                  <a:pt x="18222" y="12632"/>
                </a:lnTo>
                <a:lnTo>
                  <a:pt x="18307" y="12632"/>
                </a:lnTo>
                <a:lnTo>
                  <a:pt x="18314" y="12651"/>
                </a:lnTo>
                <a:lnTo>
                  <a:pt x="18271" y="12651"/>
                </a:lnTo>
                <a:lnTo>
                  <a:pt x="18207" y="12679"/>
                </a:lnTo>
                <a:lnTo>
                  <a:pt x="18254" y="12713"/>
                </a:lnTo>
                <a:lnTo>
                  <a:pt x="18254" y="12748"/>
                </a:lnTo>
                <a:lnTo>
                  <a:pt x="18266" y="12776"/>
                </a:lnTo>
                <a:lnTo>
                  <a:pt x="18287" y="12769"/>
                </a:lnTo>
                <a:lnTo>
                  <a:pt x="18307" y="12728"/>
                </a:lnTo>
                <a:lnTo>
                  <a:pt x="18394" y="12804"/>
                </a:lnTo>
                <a:lnTo>
                  <a:pt x="18440" y="12804"/>
                </a:lnTo>
                <a:lnTo>
                  <a:pt x="18553" y="12872"/>
                </a:lnTo>
                <a:lnTo>
                  <a:pt x="18585" y="12935"/>
                </a:lnTo>
                <a:lnTo>
                  <a:pt x="18595" y="13016"/>
                </a:lnTo>
                <a:lnTo>
                  <a:pt x="18563" y="13038"/>
                </a:lnTo>
                <a:lnTo>
                  <a:pt x="18537" y="13098"/>
                </a:lnTo>
                <a:lnTo>
                  <a:pt x="18611" y="13098"/>
                </a:lnTo>
                <a:lnTo>
                  <a:pt x="18626" y="13072"/>
                </a:lnTo>
                <a:lnTo>
                  <a:pt x="18686" y="13091"/>
                </a:lnTo>
                <a:lnTo>
                  <a:pt x="18733" y="13154"/>
                </a:lnTo>
                <a:lnTo>
                  <a:pt x="18798" y="13154"/>
                </a:lnTo>
                <a:lnTo>
                  <a:pt x="18829" y="13167"/>
                </a:lnTo>
                <a:lnTo>
                  <a:pt x="18877" y="13141"/>
                </a:lnTo>
                <a:lnTo>
                  <a:pt x="18866" y="13085"/>
                </a:lnTo>
                <a:lnTo>
                  <a:pt x="18904" y="13057"/>
                </a:lnTo>
                <a:lnTo>
                  <a:pt x="18952" y="13038"/>
                </a:lnTo>
                <a:lnTo>
                  <a:pt x="19025" y="13072"/>
                </a:lnTo>
                <a:lnTo>
                  <a:pt x="19059" y="13141"/>
                </a:lnTo>
                <a:lnTo>
                  <a:pt x="19090" y="13182"/>
                </a:lnTo>
                <a:lnTo>
                  <a:pt x="19138" y="13229"/>
                </a:lnTo>
                <a:lnTo>
                  <a:pt x="19196" y="13244"/>
                </a:lnTo>
                <a:lnTo>
                  <a:pt x="19245" y="13250"/>
                </a:lnTo>
                <a:lnTo>
                  <a:pt x="19260" y="13270"/>
                </a:lnTo>
                <a:lnTo>
                  <a:pt x="19298" y="13263"/>
                </a:lnTo>
                <a:lnTo>
                  <a:pt x="19308" y="13244"/>
                </a:lnTo>
                <a:lnTo>
                  <a:pt x="19245" y="13210"/>
                </a:lnTo>
                <a:lnTo>
                  <a:pt x="19260" y="13195"/>
                </a:lnTo>
                <a:lnTo>
                  <a:pt x="19218" y="13182"/>
                </a:lnTo>
                <a:lnTo>
                  <a:pt x="19218" y="13147"/>
                </a:lnTo>
                <a:lnTo>
                  <a:pt x="19185" y="13154"/>
                </a:lnTo>
                <a:lnTo>
                  <a:pt x="19148" y="13072"/>
                </a:lnTo>
                <a:lnTo>
                  <a:pt x="19095" y="13023"/>
                </a:lnTo>
                <a:lnTo>
                  <a:pt x="19085" y="12969"/>
                </a:lnTo>
                <a:lnTo>
                  <a:pt x="19138" y="12960"/>
                </a:lnTo>
                <a:lnTo>
                  <a:pt x="19122" y="12920"/>
                </a:lnTo>
                <a:lnTo>
                  <a:pt x="19025" y="12879"/>
                </a:lnTo>
                <a:lnTo>
                  <a:pt x="19015" y="12832"/>
                </a:lnTo>
                <a:lnTo>
                  <a:pt x="18984" y="12797"/>
                </a:lnTo>
                <a:lnTo>
                  <a:pt x="18941" y="12754"/>
                </a:lnTo>
                <a:lnTo>
                  <a:pt x="18834" y="12713"/>
                </a:lnTo>
                <a:lnTo>
                  <a:pt x="18733" y="12660"/>
                </a:lnTo>
                <a:lnTo>
                  <a:pt x="18670" y="12645"/>
                </a:lnTo>
                <a:lnTo>
                  <a:pt x="18626" y="12617"/>
                </a:lnTo>
                <a:lnTo>
                  <a:pt x="18580" y="12591"/>
                </a:lnTo>
                <a:lnTo>
                  <a:pt x="18527" y="12591"/>
                </a:lnTo>
                <a:lnTo>
                  <a:pt x="18457" y="12638"/>
                </a:lnTo>
                <a:lnTo>
                  <a:pt x="18409" y="12720"/>
                </a:lnTo>
                <a:lnTo>
                  <a:pt x="18350" y="12673"/>
                </a:lnTo>
                <a:lnTo>
                  <a:pt x="18334" y="12548"/>
                </a:lnTo>
                <a:lnTo>
                  <a:pt x="18324" y="12522"/>
                </a:lnTo>
                <a:lnTo>
                  <a:pt x="18227" y="12494"/>
                </a:lnTo>
                <a:close/>
                <a:moveTo>
                  <a:pt x="19313" y="12651"/>
                </a:moveTo>
                <a:lnTo>
                  <a:pt x="19298" y="12673"/>
                </a:lnTo>
                <a:lnTo>
                  <a:pt x="19339" y="12694"/>
                </a:lnTo>
                <a:lnTo>
                  <a:pt x="19371" y="12728"/>
                </a:lnTo>
                <a:lnTo>
                  <a:pt x="19398" y="12748"/>
                </a:lnTo>
                <a:lnTo>
                  <a:pt x="19414" y="12776"/>
                </a:lnTo>
                <a:lnTo>
                  <a:pt x="19424" y="12823"/>
                </a:lnTo>
                <a:lnTo>
                  <a:pt x="19441" y="12804"/>
                </a:lnTo>
                <a:lnTo>
                  <a:pt x="19436" y="12763"/>
                </a:lnTo>
                <a:lnTo>
                  <a:pt x="19414" y="12741"/>
                </a:lnTo>
                <a:lnTo>
                  <a:pt x="19388" y="12707"/>
                </a:lnTo>
                <a:lnTo>
                  <a:pt x="19366" y="12694"/>
                </a:lnTo>
                <a:lnTo>
                  <a:pt x="19344" y="12673"/>
                </a:lnTo>
                <a:lnTo>
                  <a:pt x="19313" y="12651"/>
                </a:lnTo>
                <a:close/>
                <a:moveTo>
                  <a:pt x="18053" y="12673"/>
                </a:moveTo>
                <a:lnTo>
                  <a:pt x="17983" y="12679"/>
                </a:lnTo>
                <a:lnTo>
                  <a:pt x="17968" y="12720"/>
                </a:lnTo>
                <a:lnTo>
                  <a:pt x="18010" y="12720"/>
                </a:lnTo>
                <a:lnTo>
                  <a:pt x="18041" y="12720"/>
                </a:lnTo>
                <a:lnTo>
                  <a:pt x="18089" y="12720"/>
                </a:lnTo>
                <a:lnTo>
                  <a:pt x="18143" y="12754"/>
                </a:lnTo>
                <a:lnTo>
                  <a:pt x="18121" y="12701"/>
                </a:lnTo>
                <a:lnTo>
                  <a:pt x="18053" y="12673"/>
                </a:lnTo>
                <a:close/>
                <a:moveTo>
                  <a:pt x="17915" y="12701"/>
                </a:moveTo>
                <a:lnTo>
                  <a:pt x="17855" y="12707"/>
                </a:lnTo>
                <a:lnTo>
                  <a:pt x="17867" y="12735"/>
                </a:lnTo>
                <a:lnTo>
                  <a:pt x="17908" y="12748"/>
                </a:lnTo>
                <a:lnTo>
                  <a:pt x="17930" y="12728"/>
                </a:lnTo>
                <a:lnTo>
                  <a:pt x="17915" y="12701"/>
                </a:lnTo>
                <a:close/>
                <a:moveTo>
                  <a:pt x="19351" y="12776"/>
                </a:moveTo>
                <a:lnTo>
                  <a:pt x="19356" y="12823"/>
                </a:lnTo>
                <a:lnTo>
                  <a:pt x="19324" y="12851"/>
                </a:lnTo>
                <a:lnTo>
                  <a:pt x="19308" y="12872"/>
                </a:lnTo>
                <a:lnTo>
                  <a:pt x="19271" y="12879"/>
                </a:lnTo>
                <a:lnTo>
                  <a:pt x="19265" y="12838"/>
                </a:lnTo>
                <a:lnTo>
                  <a:pt x="19260" y="12844"/>
                </a:lnTo>
                <a:lnTo>
                  <a:pt x="19250" y="12879"/>
                </a:lnTo>
                <a:lnTo>
                  <a:pt x="19218" y="12885"/>
                </a:lnTo>
                <a:lnTo>
                  <a:pt x="19165" y="12872"/>
                </a:lnTo>
                <a:lnTo>
                  <a:pt x="19158" y="12900"/>
                </a:lnTo>
                <a:lnTo>
                  <a:pt x="19196" y="12920"/>
                </a:lnTo>
                <a:lnTo>
                  <a:pt x="19245" y="12941"/>
                </a:lnTo>
                <a:lnTo>
                  <a:pt x="19271" y="12941"/>
                </a:lnTo>
                <a:lnTo>
                  <a:pt x="19303" y="12920"/>
                </a:lnTo>
                <a:lnTo>
                  <a:pt x="19334" y="12907"/>
                </a:lnTo>
                <a:lnTo>
                  <a:pt x="19344" y="12885"/>
                </a:lnTo>
                <a:lnTo>
                  <a:pt x="19378" y="12879"/>
                </a:lnTo>
                <a:lnTo>
                  <a:pt x="19393" y="12832"/>
                </a:lnTo>
                <a:lnTo>
                  <a:pt x="19393" y="12789"/>
                </a:lnTo>
                <a:lnTo>
                  <a:pt x="19383" y="12776"/>
                </a:lnTo>
                <a:lnTo>
                  <a:pt x="19351" y="12776"/>
                </a:lnTo>
                <a:close/>
                <a:moveTo>
                  <a:pt x="19531" y="12844"/>
                </a:moveTo>
                <a:lnTo>
                  <a:pt x="19521" y="12851"/>
                </a:lnTo>
                <a:lnTo>
                  <a:pt x="19537" y="12907"/>
                </a:lnTo>
                <a:lnTo>
                  <a:pt x="19564" y="12954"/>
                </a:lnTo>
                <a:lnTo>
                  <a:pt x="19584" y="12982"/>
                </a:lnTo>
                <a:lnTo>
                  <a:pt x="19600" y="12975"/>
                </a:lnTo>
                <a:lnTo>
                  <a:pt x="19610" y="12954"/>
                </a:lnTo>
                <a:lnTo>
                  <a:pt x="19584" y="12935"/>
                </a:lnTo>
                <a:lnTo>
                  <a:pt x="19552" y="12885"/>
                </a:lnTo>
                <a:lnTo>
                  <a:pt x="19537" y="12866"/>
                </a:lnTo>
                <a:lnTo>
                  <a:pt x="19531" y="12844"/>
                </a:lnTo>
                <a:close/>
                <a:moveTo>
                  <a:pt x="18355" y="12872"/>
                </a:moveTo>
                <a:lnTo>
                  <a:pt x="18340" y="12900"/>
                </a:lnTo>
                <a:lnTo>
                  <a:pt x="18329" y="12926"/>
                </a:lnTo>
                <a:lnTo>
                  <a:pt x="18340" y="12982"/>
                </a:lnTo>
                <a:lnTo>
                  <a:pt x="18367" y="12935"/>
                </a:lnTo>
                <a:lnTo>
                  <a:pt x="18367" y="12900"/>
                </a:lnTo>
                <a:lnTo>
                  <a:pt x="18355" y="12872"/>
                </a:lnTo>
                <a:close/>
                <a:moveTo>
                  <a:pt x="16697" y="12907"/>
                </a:moveTo>
                <a:lnTo>
                  <a:pt x="16653" y="12982"/>
                </a:lnTo>
                <a:lnTo>
                  <a:pt x="16707" y="12988"/>
                </a:lnTo>
                <a:lnTo>
                  <a:pt x="16718" y="13016"/>
                </a:lnTo>
                <a:lnTo>
                  <a:pt x="16825" y="13051"/>
                </a:lnTo>
                <a:lnTo>
                  <a:pt x="16851" y="13038"/>
                </a:lnTo>
                <a:lnTo>
                  <a:pt x="16893" y="13051"/>
                </a:lnTo>
                <a:lnTo>
                  <a:pt x="16958" y="13079"/>
                </a:lnTo>
                <a:lnTo>
                  <a:pt x="17016" y="13091"/>
                </a:lnTo>
                <a:lnTo>
                  <a:pt x="17074" y="13098"/>
                </a:lnTo>
                <a:lnTo>
                  <a:pt x="17127" y="13091"/>
                </a:lnTo>
                <a:lnTo>
                  <a:pt x="17190" y="13126"/>
                </a:lnTo>
                <a:lnTo>
                  <a:pt x="17255" y="13091"/>
                </a:lnTo>
                <a:lnTo>
                  <a:pt x="17185" y="13051"/>
                </a:lnTo>
                <a:lnTo>
                  <a:pt x="17100" y="13038"/>
                </a:lnTo>
                <a:lnTo>
                  <a:pt x="17079" y="12988"/>
                </a:lnTo>
                <a:lnTo>
                  <a:pt x="16968" y="12948"/>
                </a:lnTo>
                <a:lnTo>
                  <a:pt x="16958" y="12982"/>
                </a:lnTo>
                <a:lnTo>
                  <a:pt x="16845" y="12975"/>
                </a:lnTo>
                <a:lnTo>
                  <a:pt x="16835" y="12948"/>
                </a:lnTo>
                <a:lnTo>
                  <a:pt x="16813" y="12941"/>
                </a:lnTo>
                <a:lnTo>
                  <a:pt x="16765" y="12913"/>
                </a:lnTo>
                <a:lnTo>
                  <a:pt x="16697" y="12907"/>
                </a:lnTo>
                <a:close/>
                <a:moveTo>
                  <a:pt x="19644" y="12960"/>
                </a:moveTo>
                <a:lnTo>
                  <a:pt x="19637" y="12975"/>
                </a:lnTo>
                <a:lnTo>
                  <a:pt x="19664" y="13003"/>
                </a:lnTo>
                <a:lnTo>
                  <a:pt x="19685" y="13023"/>
                </a:lnTo>
                <a:lnTo>
                  <a:pt x="19702" y="13016"/>
                </a:lnTo>
                <a:lnTo>
                  <a:pt x="19675" y="12995"/>
                </a:lnTo>
                <a:lnTo>
                  <a:pt x="19644" y="12960"/>
                </a:lnTo>
                <a:close/>
                <a:moveTo>
                  <a:pt x="19750" y="13016"/>
                </a:moveTo>
                <a:lnTo>
                  <a:pt x="19738" y="13023"/>
                </a:lnTo>
                <a:lnTo>
                  <a:pt x="19760" y="13051"/>
                </a:lnTo>
                <a:lnTo>
                  <a:pt x="19792" y="13079"/>
                </a:lnTo>
                <a:lnTo>
                  <a:pt x="19840" y="13106"/>
                </a:lnTo>
                <a:lnTo>
                  <a:pt x="19835" y="13091"/>
                </a:lnTo>
                <a:lnTo>
                  <a:pt x="19823" y="13072"/>
                </a:lnTo>
                <a:lnTo>
                  <a:pt x="19777" y="13038"/>
                </a:lnTo>
                <a:lnTo>
                  <a:pt x="19750" y="13016"/>
                </a:lnTo>
                <a:close/>
                <a:moveTo>
                  <a:pt x="17388" y="13072"/>
                </a:moveTo>
                <a:lnTo>
                  <a:pt x="17371" y="13098"/>
                </a:lnTo>
                <a:lnTo>
                  <a:pt x="17340" y="13098"/>
                </a:lnTo>
                <a:lnTo>
                  <a:pt x="17318" y="13147"/>
                </a:lnTo>
                <a:lnTo>
                  <a:pt x="17350" y="13147"/>
                </a:lnTo>
                <a:lnTo>
                  <a:pt x="17388" y="13132"/>
                </a:lnTo>
                <a:lnTo>
                  <a:pt x="17456" y="13119"/>
                </a:lnTo>
                <a:lnTo>
                  <a:pt x="17441" y="13085"/>
                </a:lnTo>
                <a:lnTo>
                  <a:pt x="17410" y="13091"/>
                </a:lnTo>
                <a:lnTo>
                  <a:pt x="17388" y="13072"/>
                </a:lnTo>
                <a:close/>
                <a:moveTo>
                  <a:pt x="17676" y="13072"/>
                </a:moveTo>
                <a:lnTo>
                  <a:pt x="17627" y="13098"/>
                </a:lnTo>
                <a:lnTo>
                  <a:pt x="17584" y="13106"/>
                </a:lnTo>
                <a:lnTo>
                  <a:pt x="17548" y="13085"/>
                </a:lnTo>
                <a:lnTo>
                  <a:pt x="17504" y="13098"/>
                </a:lnTo>
                <a:lnTo>
                  <a:pt x="17504" y="13126"/>
                </a:lnTo>
                <a:lnTo>
                  <a:pt x="17579" y="13141"/>
                </a:lnTo>
                <a:lnTo>
                  <a:pt x="17669" y="13119"/>
                </a:lnTo>
                <a:lnTo>
                  <a:pt x="17676" y="13072"/>
                </a:lnTo>
                <a:close/>
                <a:moveTo>
                  <a:pt x="17915" y="13085"/>
                </a:moveTo>
                <a:lnTo>
                  <a:pt x="17898" y="13098"/>
                </a:lnTo>
                <a:lnTo>
                  <a:pt x="17855" y="13098"/>
                </a:lnTo>
                <a:lnTo>
                  <a:pt x="17802" y="13119"/>
                </a:lnTo>
                <a:lnTo>
                  <a:pt x="17797" y="13132"/>
                </a:lnTo>
                <a:lnTo>
                  <a:pt x="17739" y="13167"/>
                </a:lnTo>
                <a:lnTo>
                  <a:pt x="17717" y="13210"/>
                </a:lnTo>
                <a:lnTo>
                  <a:pt x="17712" y="13235"/>
                </a:lnTo>
                <a:lnTo>
                  <a:pt x="17717" y="13244"/>
                </a:lnTo>
                <a:lnTo>
                  <a:pt x="17765" y="13229"/>
                </a:lnTo>
                <a:lnTo>
                  <a:pt x="17802" y="13175"/>
                </a:lnTo>
                <a:lnTo>
                  <a:pt x="17855" y="13154"/>
                </a:lnTo>
                <a:lnTo>
                  <a:pt x="17915" y="13119"/>
                </a:lnTo>
                <a:lnTo>
                  <a:pt x="17935" y="13098"/>
                </a:lnTo>
                <a:lnTo>
                  <a:pt x="17915" y="13085"/>
                </a:lnTo>
                <a:close/>
                <a:moveTo>
                  <a:pt x="19876" y="13091"/>
                </a:moveTo>
                <a:lnTo>
                  <a:pt x="19888" y="13132"/>
                </a:lnTo>
                <a:lnTo>
                  <a:pt x="19930" y="13201"/>
                </a:lnTo>
                <a:lnTo>
                  <a:pt x="19941" y="13188"/>
                </a:lnTo>
                <a:lnTo>
                  <a:pt x="19920" y="13154"/>
                </a:lnTo>
                <a:lnTo>
                  <a:pt x="19898" y="13091"/>
                </a:lnTo>
                <a:lnTo>
                  <a:pt x="19876" y="13091"/>
                </a:lnTo>
                <a:close/>
                <a:moveTo>
                  <a:pt x="19823" y="13160"/>
                </a:moveTo>
                <a:lnTo>
                  <a:pt x="19823" y="13188"/>
                </a:lnTo>
                <a:lnTo>
                  <a:pt x="19835" y="13201"/>
                </a:lnTo>
                <a:lnTo>
                  <a:pt x="19871" y="13210"/>
                </a:lnTo>
                <a:lnTo>
                  <a:pt x="19893" y="13210"/>
                </a:lnTo>
                <a:lnTo>
                  <a:pt x="19883" y="13188"/>
                </a:lnTo>
                <a:lnTo>
                  <a:pt x="19866" y="13175"/>
                </a:lnTo>
                <a:lnTo>
                  <a:pt x="19823" y="13160"/>
                </a:lnTo>
                <a:close/>
                <a:moveTo>
                  <a:pt x="17504" y="13167"/>
                </a:moveTo>
                <a:lnTo>
                  <a:pt x="17446" y="13188"/>
                </a:lnTo>
                <a:lnTo>
                  <a:pt x="17526" y="13235"/>
                </a:lnTo>
                <a:lnTo>
                  <a:pt x="17548" y="13235"/>
                </a:lnTo>
                <a:lnTo>
                  <a:pt x="17553" y="13216"/>
                </a:lnTo>
                <a:lnTo>
                  <a:pt x="17531" y="13195"/>
                </a:lnTo>
                <a:lnTo>
                  <a:pt x="17504" y="13167"/>
                </a:lnTo>
                <a:close/>
                <a:moveTo>
                  <a:pt x="19920" y="13235"/>
                </a:moveTo>
                <a:lnTo>
                  <a:pt x="19941" y="13285"/>
                </a:lnTo>
                <a:lnTo>
                  <a:pt x="19983" y="13285"/>
                </a:lnTo>
                <a:lnTo>
                  <a:pt x="19968" y="13257"/>
                </a:lnTo>
                <a:lnTo>
                  <a:pt x="19956" y="13250"/>
                </a:lnTo>
                <a:lnTo>
                  <a:pt x="19920" y="13235"/>
                </a:lnTo>
                <a:close/>
                <a:moveTo>
                  <a:pt x="18824" y="13270"/>
                </a:moveTo>
                <a:lnTo>
                  <a:pt x="18803" y="13298"/>
                </a:lnTo>
                <a:lnTo>
                  <a:pt x="18798" y="13319"/>
                </a:lnTo>
                <a:lnTo>
                  <a:pt x="18786" y="13360"/>
                </a:lnTo>
                <a:lnTo>
                  <a:pt x="18776" y="13401"/>
                </a:lnTo>
                <a:lnTo>
                  <a:pt x="18781" y="13429"/>
                </a:lnTo>
                <a:lnTo>
                  <a:pt x="18771" y="13441"/>
                </a:lnTo>
                <a:lnTo>
                  <a:pt x="18766" y="13504"/>
                </a:lnTo>
                <a:lnTo>
                  <a:pt x="18771" y="13545"/>
                </a:lnTo>
                <a:lnTo>
                  <a:pt x="18766" y="13566"/>
                </a:lnTo>
                <a:lnTo>
                  <a:pt x="18776" y="13607"/>
                </a:lnTo>
                <a:lnTo>
                  <a:pt x="18754" y="13669"/>
                </a:lnTo>
                <a:lnTo>
                  <a:pt x="18749" y="13710"/>
                </a:lnTo>
                <a:lnTo>
                  <a:pt x="18739" y="13744"/>
                </a:lnTo>
                <a:lnTo>
                  <a:pt x="18728" y="13785"/>
                </a:lnTo>
                <a:lnTo>
                  <a:pt x="18686" y="13813"/>
                </a:lnTo>
                <a:lnTo>
                  <a:pt x="18633" y="13785"/>
                </a:lnTo>
                <a:lnTo>
                  <a:pt x="18621" y="13766"/>
                </a:lnTo>
                <a:lnTo>
                  <a:pt x="18595" y="13744"/>
                </a:lnTo>
                <a:lnTo>
                  <a:pt x="18573" y="13744"/>
                </a:lnTo>
                <a:lnTo>
                  <a:pt x="18537" y="13697"/>
                </a:lnTo>
                <a:lnTo>
                  <a:pt x="18505" y="13669"/>
                </a:lnTo>
                <a:lnTo>
                  <a:pt x="18457" y="13648"/>
                </a:lnTo>
                <a:lnTo>
                  <a:pt x="18414" y="13600"/>
                </a:lnTo>
                <a:lnTo>
                  <a:pt x="18409" y="13579"/>
                </a:lnTo>
                <a:lnTo>
                  <a:pt x="18430" y="13545"/>
                </a:lnTo>
                <a:lnTo>
                  <a:pt x="18447" y="13504"/>
                </a:lnTo>
                <a:lnTo>
                  <a:pt x="18440" y="13469"/>
                </a:lnTo>
                <a:lnTo>
                  <a:pt x="18462" y="13469"/>
                </a:lnTo>
                <a:lnTo>
                  <a:pt x="18483" y="13441"/>
                </a:lnTo>
                <a:lnTo>
                  <a:pt x="18500" y="13401"/>
                </a:lnTo>
                <a:lnTo>
                  <a:pt x="18473" y="13360"/>
                </a:lnTo>
                <a:lnTo>
                  <a:pt x="18457" y="13373"/>
                </a:lnTo>
                <a:lnTo>
                  <a:pt x="18435" y="13366"/>
                </a:lnTo>
                <a:lnTo>
                  <a:pt x="18404" y="13388"/>
                </a:lnTo>
                <a:lnTo>
                  <a:pt x="18367" y="13366"/>
                </a:lnTo>
                <a:lnTo>
                  <a:pt x="18350" y="13373"/>
                </a:lnTo>
                <a:lnTo>
                  <a:pt x="18297" y="13353"/>
                </a:lnTo>
                <a:lnTo>
                  <a:pt x="18266" y="13326"/>
                </a:lnTo>
                <a:lnTo>
                  <a:pt x="18227" y="13304"/>
                </a:lnTo>
                <a:lnTo>
                  <a:pt x="18196" y="13319"/>
                </a:lnTo>
                <a:lnTo>
                  <a:pt x="18239" y="13338"/>
                </a:lnTo>
                <a:lnTo>
                  <a:pt x="18244" y="13381"/>
                </a:lnTo>
                <a:lnTo>
                  <a:pt x="18191" y="13394"/>
                </a:lnTo>
                <a:lnTo>
                  <a:pt x="18164" y="13388"/>
                </a:lnTo>
                <a:lnTo>
                  <a:pt x="18128" y="13416"/>
                </a:lnTo>
                <a:lnTo>
                  <a:pt x="18101" y="13457"/>
                </a:lnTo>
                <a:lnTo>
                  <a:pt x="18111" y="13476"/>
                </a:lnTo>
                <a:lnTo>
                  <a:pt x="18084" y="13497"/>
                </a:lnTo>
                <a:lnTo>
                  <a:pt x="18058" y="13560"/>
                </a:lnTo>
                <a:lnTo>
                  <a:pt x="18068" y="13600"/>
                </a:lnTo>
                <a:lnTo>
                  <a:pt x="18031" y="13594"/>
                </a:lnTo>
                <a:lnTo>
                  <a:pt x="17995" y="13594"/>
                </a:lnTo>
                <a:lnTo>
                  <a:pt x="17961" y="13545"/>
                </a:lnTo>
                <a:lnTo>
                  <a:pt x="17920" y="13510"/>
                </a:lnTo>
                <a:lnTo>
                  <a:pt x="17893" y="13525"/>
                </a:lnTo>
                <a:lnTo>
                  <a:pt x="17867" y="13532"/>
                </a:lnTo>
                <a:lnTo>
                  <a:pt x="17867" y="13553"/>
                </a:lnTo>
                <a:lnTo>
                  <a:pt x="17840" y="13545"/>
                </a:lnTo>
                <a:lnTo>
                  <a:pt x="17840" y="13566"/>
                </a:lnTo>
                <a:lnTo>
                  <a:pt x="17809" y="13579"/>
                </a:lnTo>
                <a:lnTo>
                  <a:pt x="17797" y="13607"/>
                </a:lnTo>
                <a:lnTo>
                  <a:pt x="17765" y="13648"/>
                </a:lnTo>
                <a:lnTo>
                  <a:pt x="17755" y="13703"/>
                </a:lnTo>
                <a:lnTo>
                  <a:pt x="17734" y="13691"/>
                </a:lnTo>
                <a:lnTo>
                  <a:pt x="17712" y="13725"/>
                </a:lnTo>
                <a:lnTo>
                  <a:pt x="17734" y="13766"/>
                </a:lnTo>
                <a:lnTo>
                  <a:pt x="17707" y="13779"/>
                </a:lnTo>
                <a:lnTo>
                  <a:pt x="17686" y="13710"/>
                </a:lnTo>
                <a:lnTo>
                  <a:pt x="17642" y="13779"/>
                </a:lnTo>
                <a:lnTo>
                  <a:pt x="17642" y="13819"/>
                </a:lnTo>
                <a:lnTo>
                  <a:pt x="17637" y="13854"/>
                </a:lnTo>
                <a:lnTo>
                  <a:pt x="17606" y="13897"/>
                </a:lnTo>
                <a:lnTo>
                  <a:pt x="17589" y="13938"/>
                </a:lnTo>
                <a:lnTo>
                  <a:pt x="17558" y="13972"/>
                </a:lnTo>
                <a:lnTo>
                  <a:pt x="17494" y="13991"/>
                </a:lnTo>
                <a:lnTo>
                  <a:pt x="17463" y="13991"/>
                </a:lnTo>
                <a:lnTo>
                  <a:pt x="17451" y="14000"/>
                </a:lnTo>
                <a:lnTo>
                  <a:pt x="17441" y="14019"/>
                </a:lnTo>
                <a:lnTo>
                  <a:pt x="17403" y="14026"/>
                </a:lnTo>
                <a:lnTo>
                  <a:pt x="17361" y="14054"/>
                </a:lnTo>
                <a:lnTo>
                  <a:pt x="17345" y="14047"/>
                </a:lnTo>
                <a:lnTo>
                  <a:pt x="17318" y="14054"/>
                </a:lnTo>
                <a:lnTo>
                  <a:pt x="17270" y="14081"/>
                </a:lnTo>
                <a:lnTo>
                  <a:pt x="17243" y="14116"/>
                </a:lnTo>
                <a:lnTo>
                  <a:pt x="17197" y="14144"/>
                </a:lnTo>
                <a:lnTo>
                  <a:pt x="17170" y="14197"/>
                </a:lnTo>
                <a:lnTo>
                  <a:pt x="17164" y="14137"/>
                </a:lnTo>
                <a:lnTo>
                  <a:pt x="17144" y="14191"/>
                </a:lnTo>
                <a:lnTo>
                  <a:pt x="17149" y="14240"/>
                </a:lnTo>
                <a:lnTo>
                  <a:pt x="17144" y="14281"/>
                </a:lnTo>
                <a:lnTo>
                  <a:pt x="17127" y="14300"/>
                </a:lnTo>
                <a:lnTo>
                  <a:pt x="17122" y="14350"/>
                </a:lnTo>
                <a:lnTo>
                  <a:pt x="17137" y="14378"/>
                </a:lnTo>
                <a:lnTo>
                  <a:pt x="17144" y="14404"/>
                </a:lnTo>
                <a:lnTo>
                  <a:pt x="17170" y="14466"/>
                </a:lnTo>
                <a:lnTo>
                  <a:pt x="17170" y="14507"/>
                </a:lnTo>
                <a:lnTo>
                  <a:pt x="17154" y="14481"/>
                </a:lnTo>
                <a:lnTo>
                  <a:pt x="17127" y="14453"/>
                </a:lnTo>
                <a:lnTo>
                  <a:pt x="17144" y="14528"/>
                </a:lnTo>
                <a:lnTo>
                  <a:pt x="17122" y="14494"/>
                </a:lnTo>
                <a:lnTo>
                  <a:pt x="17127" y="14528"/>
                </a:lnTo>
                <a:lnTo>
                  <a:pt x="17159" y="14597"/>
                </a:lnTo>
                <a:lnTo>
                  <a:pt x="17170" y="14666"/>
                </a:lnTo>
                <a:lnTo>
                  <a:pt x="17197" y="14700"/>
                </a:lnTo>
                <a:lnTo>
                  <a:pt x="17197" y="14721"/>
                </a:lnTo>
                <a:lnTo>
                  <a:pt x="17217" y="14775"/>
                </a:lnTo>
                <a:lnTo>
                  <a:pt x="17217" y="14831"/>
                </a:lnTo>
                <a:lnTo>
                  <a:pt x="17228" y="14878"/>
                </a:lnTo>
                <a:lnTo>
                  <a:pt x="17255" y="14968"/>
                </a:lnTo>
                <a:lnTo>
                  <a:pt x="17265" y="15016"/>
                </a:lnTo>
                <a:lnTo>
                  <a:pt x="17255" y="15078"/>
                </a:lnTo>
                <a:lnTo>
                  <a:pt x="17260" y="15112"/>
                </a:lnTo>
                <a:lnTo>
                  <a:pt x="17250" y="15134"/>
                </a:lnTo>
                <a:lnTo>
                  <a:pt x="17217" y="15147"/>
                </a:lnTo>
                <a:lnTo>
                  <a:pt x="17217" y="15194"/>
                </a:lnTo>
                <a:lnTo>
                  <a:pt x="17250" y="15215"/>
                </a:lnTo>
                <a:lnTo>
                  <a:pt x="17313" y="15271"/>
                </a:lnTo>
                <a:lnTo>
                  <a:pt x="17350" y="15271"/>
                </a:lnTo>
                <a:lnTo>
                  <a:pt x="17393" y="15278"/>
                </a:lnTo>
                <a:lnTo>
                  <a:pt x="17420" y="15250"/>
                </a:lnTo>
                <a:lnTo>
                  <a:pt x="17451" y="15222"/>
                </a:lnTo>
                <a:lnTo>
                  <a:pt x="17468" y="15222"/>
                </a:lnTo>
                <a:lnTo>
                  <a:pt x="17499" y="15175"/>
                </a:lnTo>
                <a:lnTo>
                  <a:pt x="17543" y="15175"/>
                </a:lnTo>
                <a:lnTo>
                  <a:pt x="17584" y="15160"/>
                </a:lnTo>
                <a:lnTo>
                  <a:pt x="17637" y="15181"/>
                </a:lnTo>
                <a:lnTo>
                  <a:pt x="17669" y="15175"/>
                </a:lnTo>
                <a:lnTo>
                  <a:pt x="17722" y="15168"/>
                </a:lnTo>
                <a:lnTo>
                  <a:pt x="17744" y="15134"/>
                </a:lnTo>
                <a:lnTo>
                  <a:pt x="17755" y="15084"/>
                </a:lnTo>
                <a:lnTo>
                  <a:pt x="17802" y="15065"/>
                </a:lnTo>
                <a:lnTo>
                  <a:pt x="17867" y="15016"/>
                </a:lnTo>
                <a:lnTo>
                  <a:pt x="17925" y="15022"/>
                </a:lnTo>
                <a:lnTo>
                  <a:pt x="17988" y="14996"/>
                </a:lnTo>
                <a:lnTo>
                  <a:pt x="18063" y="14962"/>
                </a:lnTo>
                <a:lnTo>
                  <a:pt x="18169" y="14953"/>
                </a:lnTo>
                <a:lnTo>
                  <a:pt x="18222" y="14996"/>
                </a:lnTo>
                <a:lnTo>
                  <a:pt x="18266" y="15003"/>
                </a:lnTo>
                <a:lnTo>
                  <a:pt x="18340" y="15056"/>
                </a:lnTo>
                <a:lnTo>
                  <a:pt x="18329" y="15078"/>
                </a:lnTo>
                <a:lnTo>
                  <a:pt x="18360" y="15106"/>
                </a:lnTo>
                <a:lnTo>
                  <a:pt x="18399" y="15175"/>
                </a:lnTo>
                <a:lnTo>
                  <a:pt x="18399" y="15222"/>
                </a:lnTo>
                <a:lnTo>
                  <a:pt x="18440" y="15256"/>
                </a:lnTo>
                <a:lnTo>
                  <a:pt x="18462" y="15187"/>
                </a:lnTo>
                <a:lnTo>
                  <a:pt x="18500" y="15153"/>
                </a:lnTo>
                <a:lnTo>
                  <a:pt x="18547" y="15078"/>
                </a:lnTo>
                <a:lnTo>
                  <a:pt x="18553" y="15147"/>
                </a:lnTo>
                <a:lnTo>
                  <a:pt x="18532" y="15187"/>
                </a:lnTo>
                <a:lnTo>
                  <a:pt x="18520" y="15243"/>
                </a:lnTo>
                <a:lnTo>
                  <a:pt x="18488" y="15291"/>
                </a:lnTo>
                <a:lnTo>
                  <a:pt x="18542" y="15278"/>
                </a:lnTo>
                <a:lnTo>
                  <a:pt x="18568" y="15215"/>
                </a:lnTo>
                <a:lnTo>
                  <a:pt x="18585" y="15284"/>
                </a:lnTo>
                <a:lnTo>
                  <a:pt x="18563" y="15325"/>
                </a:lnTo>
                <a:lnTo>
                  <a:pt x="18621" y="15340"/>
                </a:lnTo>
                <a:lnTo>
                  <a:pt x="18648" y="15374"/>
                </a:lnTo>
                <a:lnTo>
                  <a:pt x="18665" y="15422"/>
                </a:lnTo>
                <a:lnTo>
                  <a:pt x="18675" y="15490"/>
                </a:lnTo>
                <a:lnTo>
                  <a:pt x="18713" y="15553"/>
                </a:lnTo>
                <a:lnTo>
                  <a:pt x="18771" y="15580"/>
                </a:lnTo>
                <a:lnTo>
                  <a:pt x="18803" y="15587"/>
                </a:lnTo>
                <a:lnTo>
                  <a:pt x="18834" y="15600"/>
                </a:lnTo>
                <a:lnTo>
                  <a:pt x="18887" y="15628"/>
                </a:lnTo>
                <a:lnTo>
                  <a:pt x="18936" y="15559"/>
                </a:lnTo>
                <a:lnTo>
                  <a:pt x="18967" y="15537"/>
                </a:lnTo>
                <a:lnTo>
                  <a:pt x="18962" y="15593"/>
                </a:lnTo>
                <a:lnTo>
                  <a:pt x="18994" y="15606"/>
                </a:lnTo>
                <a:lnTo>
                  <a:pt x="19042" y="15649"/>
                </a:lnTo>
                <a:lnTo>
                  <a:pt x="19078" y="15606"/>
                </a:lnTo>
                <a:lnTo>
                  <a:pt x="19105" y="15572"/>
                </a:lnTo>
                <a:lnTo>
                  <a:pt x="19158" y="15531"/>
                </a:lnTo>
                <a:lnTo>
                  <a:pt x="19228" y="15531"/>
                </a:lnTo>
                <a:lnTo>
                  <a:pt x="19260" y="15497"/>
                </a:lnTo>
                <a:lnTo>
                  <a:pt x="19255" y="15462"/>
                </a:lnTo>
                <a:lnTo>
                  <a:pt x="19265" y="15400"/>
                </a:lnTo>
                <a:lnTo>
                  <a:pt x="19276" y="15331"/>
                </a:lnTo>
                <a:lnTo>
                  <a:pt x="19303" y="15284"/>
                </a:lnTo>
                <a:lnTo>
                  <a:pt x="19318" y="15209"/>
                </a:lnTo>
                <a:lnTo>
                  <a:pt x="19339" y="15160"/>
                </a:lnTo>
                <a:lnTo>
                  <a:pt x="19361" y="15091"/>
                </a:lnTo>
                <a:lnTo>
                  <a:pt x="19404" y="15050"/>
                </a:lnTo>
                <a:lnTo>
                  <a:pt x="19431" y="14968"/>
                </a:lnTo>
                <a:lnTo>
                  <a:pt x="19441" y="14906"/>
                </a:lnTo>
                <a:lnTo>
                  <a:pt x="19441" y="14859"/>
                </a:lnTo>
                <a:lnTo>
                  <a:pt x="19451" y="14775"/>
                </a:lnTo>
                <a:lnTo>
                  <a:pt x="19462" y="14741"/>
                </a:lnTo>
                <a:lnTo>
                  <a:pt x="19467" y="14666"/>
                </a:lnTo>
                <a:lnTo>
                  <a:pt x="19441" y="14590"/>
                </a:lnTo>
                <a:lnTo>
                  <a:pt x="19446" y="14535"/>
                </a:lnTo>
                <a:lnTo>
                  <a:pt x="19441" y="14494"/>
                </a:lnTo>
                <a:lnTo>
                  <a:pt x="19424" y="14425"/>
                </a:lnTo>
                <a:lnTo>
                  <a:pt x="19383" y="14356"/>
                </a:lnTo>
                <a:lnTo>
                  <a:pt x="19351" y="14322"/>
                </a:lnTo>
                <a:lnTo>
                  <a:pt x="19313" y="14275"/>
                </a:lnTo>
                <a:lnTo>
                  <a:pt x="19303" y="14191"/>
                </a:lnTo>
                <a:lnTo>
                  <a:pt x="19286" y="14197"/>
                </a:lnTo>
                <a:lnTo>
                  <a:pt x="19265" y="14163"/>
                </a:lnTo>
                <a:lnTo>
                  <a:pt x="19238" y="14185"/>
                </a:lnTo>
                <a:lnTo>
                  <a:pt x="19218" y="14094"/>
                </a:lnTo>
                <a:lnTo>
                  <a:pt x="19185" y="14047"/>
                </a:lnTo>
                <a:lnTo>
                  <a:pt x="19192" y="14026"/>
                </a:lnTo>
                <a:lnTo>
                  <a:pt x="19153" y="13991"/>
                </a:lnTo>
                <a:lnTo>
                  <a:pt x="19112" y="13950"/>
                </a:lnTo>
                <a:lnTo>
                  <a:pt x="19047" y="13910"/>
                </a:lnTo>
                <a:lnTo>
                  <a:pt x="19032" y="13862"/>
                </a:lnTo>
                <a:lnTo>
                  <a:pt x="19037" y="13819"/>
                </a:lnTo>
                <a:lnTo>
                  <a:pt x="19020" y="13751"/>
                </a:lnTo>
                <a:lnTo>
                  <a:pt x="19005" y="13744"/>
                </a:lnTo>
                <a:lnTo>
                  <a:pt x="18994" y="13703"/>
                </a:lnTo>
                <a:lnTo>
                  <a:pt x="18984" y="13635"/>
                </a:lnTo>
                <a:lnTo>
                  <a:pt x="18989" y="13600"/>
                </a:lnTo>
                <a:lnTo>
                  <a:pt x="18962" y="13572"/>
                </a:lnTo>
                <a:lnTo>
                  <a:pt x="18941" y="13538"/>
                </a:lnTo>
                <a:lnTo>
                  <a:pt x="18904" y="13566"/>
                </a:lnTo>
                <a:lnTo>
                  <a:pt x="18882" y="13504"/>
                </a:lnTo>
                <a:lnTo>
                  <a:pt x="18887" y="13476"/>
                </a:lnTo>
                <a:lnTo>
                  <a:pt x="18882" y="13435"/>
                </a:lnTo>
                <a:lnTo>
                  <a:pt x="18861" y="13394"/>
                </a:lnTo>
                <a:lnTo>
                  <a:pt x="18856" y="13366"/>
                </a:lnTo>
                <a:lnTo>
                  <a:pt x="18846" y="13353"/>
                </a:lnTo>
                <a:lnTo>
                  <a:pt x="18839" y="13304"/>
                </a:lnTo>
                <a:lnTo>
                  <a:pt x="18824" y="13270"/>
                </a:lnTo>
                <a:close/>
                <a:moveTo>
                  <a:pt x="13377" y="13373"/>
                </a:moveTo>
                <a:lnTo>
                  <a:pt x="13356" y="13407"/>
                </a:lnTo>
                <a:lnTo>
                  <a:pt x="13356" y="13457"/>
                </a:lnTo>
                <a:lnTo>
                  <a:pt x="13324" y="13510"/>
                </a:lnTo>
                <a:lnTo>
                  <a:pt x="13297" y="13497"/>
                </a:lnTo>
                <a:lnTo>
                  <a:pt x="13307" y="13532"/>
                </a:lnTo>
                <a:lnTo>
                  <a:pt x="13287" y="13572"/>
                </a:lnTo>
                <a:lnTo>
                  <a:pt x="13239" y="13622"/>
                </a:lnTo>
                <a:lnTo>
                  <a:pt x="13208" y="13663"/>
                </a:lnTo>
                <a:lnTo>
                  <a:pt x="13181" y="13663"/>
                </a:lnTo>
                <a:lnTo>
                  <a:pt x="13159" y="13676"/>
                </a:lnTo>
                <a:lnTo>
                  <a:pt x="13128" y="13697"/>
                </a:lnTo>
                <a:lnTo>
                  <a:pt x="13101" y="13697"/>
                </a:lnTo>
                <a:lnTo>
                  <a:pt x="13090" y="13744"/>
                </a:lnTo>
                <a:lnTo>
                  <a:pt x="13068" y="13794"/>
                </a:lnTo>
                <a:lnTo>
                  <a:pt x="13075" y="13862"/>
                </a:lnTo>
                <a:lnTo>
                  <a:pt x="13085" y="13910"/>
                </a:lnTo>
                <a:lnTo>
                  <a:pt x="13101" y="13950"/>
                </a:lnTo>
                <a:lnTo>
                  <a:pt x="13095" y="14000"/>
                </a:lnTo>
                <a:lnTo>
                  <a:pt x="13068" y="14060"/>
                </a:lnTo>
                <a:lnTo>
                  <a:pt x="13063" y="14088"/>
                </a:lnTo>
                <a:lnTo>
                  <a:pt x="13036" y="14103"/>
                </a:lnTo>
                <a:lnTo>
                  <a:pt x="13026" y="14163"/>
                </a:lnTo>
                <a:lnTo>
                  <a:pt x="13031" y="14219"/>
                </a:lnTo>
                <a:lnTo>
                  <a:pt x="13053" y="14288"/>
                </a:lnTo>
                <a:lnTo>
                  <a:pt x="13058" y="14356"/>
                </a:lnTo>
                <a:lnTo>
                  <a:pt x="13075" y="14397"/>
                </a:lnTo>
                <a:lnTo>
                  <a:pt x="13121" y="14431"/>
                </a:lnTo>
                <a:lnTo>
                  <a:pt x="13154" y="14453"/>
                </a:lnTo>
                <a:lnTo>
                  <a:pt x="13208" y="14419"/>
                </a:lnTo>
                <a:lnTo>
                  <a:pt x="13254" y="14397"/>
                </a:lnTo>
                <a:lnTo>
                  <a:pt x="13281" y="14300"/>
                </a:lnTo>
                <a:lnTo>
                  <a:pt x="13302" y="14185"/>
                </a:lnTo>
                <a:lnTo>
                  <a:pt x="13341" y="14034"/>
                </a:lnTo>
                <a:lnTo>
                  <a:pt x="13367" y="13923"/>
                </a:lnTo>
                <a:lnTo>
                  <a:pt x="13387" y="13834"/>
                </a:lnTo>
                <a:lnTo>
                  <a:pt x="13394" y="13766"/>
                </a:lnTo>
                <a:lnTo>
                  <a:pt x="13409" y="13751"/>
                </a:lnTo>
                <a:lnTo>
                  <a:pt x="13414" y="13716"/>
                </a:lnTo>
                <a:lnTo>
                  <a:pt x="13404" y="13656"/>
                </a:lnTo>
                <a:lnTo>
                  <a:pt x="13414" y="13635"/>
                </a:lnTo>
                <a:lnTo>
                  <a:pt x="13435" y="13682"/>
                </a:lnTo>
                <a:lnTo>
                  <a:pt x="13447" y="13656"/>
                </a:lnTo>
                <a:lnTo>
                  <a:pt x="13452" y="13622"/>
                </a:lnTo>
                <a:lnTo>
                  <a:pt x="13435" y="13588"/>
                </a:lnTo>
                <a:lnTo>
                  <a:pt x="13425" y="13491"/>
                </a:lnTo>
                <a:lnTo>
                  <a:pt x="13409" y="13441"/>
                </a:lnTo>
                <a:lnTo>
                  <a:pt x="13394" y="13407"/>
                </a:lnTo>
                <a:lnTo>
                  <a:pt x="13377" y="13373"/>
                </a:lnTo>
                <a:close/>
                <a:moveTo>
                  <a:pt x="20229" y="13572"/>
                </a:moveTo>
                <a:lnTo>
                  <a:pt x="20234" y="13635"/>
                </a:lnTo>
                <a:lnTo>
                  <a:pt x="20239" y="13656"/>
                </a:lnTo>
                <a:lnTo>
                  <a:pt x="20249" y="13648"/>
                </a:lnTo>
                <a:lnTo>
                  <a:pt x="20265" y="13663"/>
                </a:lnTo>
                <a:lnTo>
                  <a:pt x="20260" y="13600"/>
                </a:lnTo>
                <a:lnTo>
                  <a:pt x="20229" y="13572"/>
                </a:lnTo>
                <a:close/>
                <a:moveTo>
                  <a:pt x="20265" y="13669"/>
                </a:moveTo>
                <a:lnTo>
                  <a:pt x="20260" y="13691"/>
                </a:lnTo>
                <a:lnTo>
                  <a:pt x="20282" y="13725"/>
                </a:lnTo>
                <a:lnTo>
                  <a:pt x="20302" y="13716"/>
                </a:lnTo>
                <a:lnTo>
                  <a:pt x="20265" y="13669"/>
                </a:lnTo>
                <a:close/>
                <a:moveTo>
                  <a:pt x="0" y="13682"/>
                </a:moveTo>
                <a:lnTo>
                  <a:pt x="0" y="13716"/>
                </a:lnTo>
                <a:lnTo>
                  <a:pt x="10" y="13682"/>
                </a:lnTo>
                <a:lnTo>
                  <a:pt x="0" y="13682"/>
                </a:lnTo>
                <a:close/>
                <a:moveTo>
                  <a:pt x="21010" y="13682"/>
                </a:moveTo>
                <a:lnTo>
                  <a:pt x="20978" y="13710"/>
                </a:lnTo>
                <a:lnTo>
                  <a:pt x="20957" y="13716"/>
                </a:lnTo>
                <a:lnTo>
                  <a:pt x="20930" y="13731"/>
                </a:lnTo>
                <a:lnTo>
                  <a:pt x="20935" y="13759"/>
                </a:lnTo>
                <a:lnTo>
                  <a:pt x="20973" y="13744"/>
                </a:lnTo>
                <a:lnTo>
                  <a:pt x="21010" y="13725"/>
                </a:lnTo>
                <a:lnTo>
                  <a:pt x="21010" y="13682"/>
                </a:lnTo>
                <a:close/>
                <a:moveTo>
                  <a:pt x="20872" y="13785"/>
                </a:moveTo>
                <a:lnTo>
                  <a:pt x="20850" y="13813"/>
                </a:lnTo>
                <a:lnTo>
                  <a:pt x="20855" y="13847"/>
                </a:lnTo>
                <a:lnTo>
                  <a:pt x="20887" y="13862"/>
                </a:lnTo>
                <a:lnTo>
                  <a:pt x="20925" y="13847"/>
                </a:lnTo>
                <a:lnTo>
                  <a:pt x="20935" y="13807"/>
                </a:lnTo>
                <a:lnTo>
                  <a:pt x="20914" y="13785"/>
                </a:lnTo>
                <a:lnTo>
                  <a:pt x="20899" y="13800"/>
                </a:lnTo>
                <a:lnTo>
                  <a:pt x="20872" y="13785"/>
                </a:lnTo>
                <a:close/>
                <a:moveTo>
                  <a:pt x="20079" y="14006"/>
                </a:moveTo>
                <a:lnTo>
                  <a:pt x="20084" y="14034"/>
                </a:lnTo>
                <a:lnTo>
                  <a:pt x="20127" y="14088"/>
                </a:lnTo>
                <a:lnTo>
                  <a:pt x="20164" y="14129"/>
                </a:lnTo>
                <a:lnTo>
                  <a:pt x="20202" y="14163"/>
                </a:lnTo>
                <a:lnTo>
                  <a:pt x="20239" y="14191"/>
                </a:lnTo>
                <a:lnTo>
                  <a:pt x="20260" y="14172"/>
                </a:lnTo>
                <a:lnTo>
                  <a:pt x="20229" y="14129"/>
                </a:lnTo>
                <a:lnTo>
                  <a:pt x="20181" y="14081"/>
                </a:lnTo>
                <a:lnTo>
                  <a:pt x="20159" y="14060"/>
                </a:lnTo>
                <a:lnTo>
                  <a:pt x="20137" y="14034"/>
                </a:lnTo>
                <a:lnTo>
                  <a:pt x="20106" y="14006"/>
                </a:lnTo>
                <a:lnTo>
                  <a:pt x="20079" y="14006"/>
                </a:lnTo>
                <a:close/>
                <a:moveTo>
                  <a:pt x="20601" y="15222"/>
                </a:moveTo>
                <a:lnTo>
                  <a:pt x="20579" y="15228"/>
                </a:lnTo>
                <a:lnTo>
                  <a:pt x="20606" y="15291"/>
                </a:lnTo>
                <a:lnTo>
                  <a:pt x="20648" y="15374"/>
                </a:lnTo>
                <a:lnTo>
                  <a:pt x="20681" y="15415"/>
                </a:lnTo>
                <a:lnTo>
                  <a:pt x="20674" y="15428"/>
                </a:lnTo>
                <a:lnTo>
                  <a:pt x="20701" y="15490"/>
                </a:lnTo>
                <a:lnTo>
                  <a:pt x="20701" y="15553"/>
                </a:lnTo>
                <a:lnTo>
                  <a:pt x="20691" y="15628"/>
                </a:lnTo>
                <a:lnTo>
                  <a:pt x="20654" y="15662"/>
                </a:lnTo>
                <a:lnTo>
                  <a:pt x="20648" y="15696"/>
                </a:lnTo>
                <a:lnTo>
                  <a:pt x="20712" y="15737"/>
                </a:lnTo>
                <a:lnTo>
                  <a:pt x="20734" y="15787"/>
                </a:lnTo>
                <a:lnTo>
                  <a:pt x="20696" y="15868"/>
                </a:lnTo>
                <a:lnTo>
                  <a:pt x="20722" y="15881"/>
                </a:lnTo>
                <a:lnTo>
                  <a:pt x="20734" y="15909"/>
                </a:lnTo>
                <a:lnTo>
                  <a:pt x="20776" y="15868"/>
                </a:lnTo>
                <a:lnTo>
                  <a:pt x="20807" y="15799"/>
                </a:lnTo>
                <a:lnTo>
                  <a:pt x="20829" y="15752"/>
                </a:lnTo>
                <a:lnTo>
                  <a:pt x="20834" y="15731"/>
                </a:lnTo>
                <a:lnTo>
                  <a:pt x="20829" y="15690"/>
                </a:lnTo>
                <a:lnTo>
                  <a:pt x="20845" y="15662"/>
                </a:lnTo>
                <a:lnTo>
                  <a:pt x="20894" y="15662"/>
                </a:lnTo>
                <a:lnTo>
                  <a:pt x="20909" y="15606"/>
                </a:lnTo>
                <a:lnTo>
                  <a:pt x="20925" y="15518"/>
                </a:lnTo>
                <a:lnTo>
                  <a:pt x="20894" y="15512"/>
                </a:lnTo>
                <a:lnTo>
                  <a:pt x="20860" y="15546"/>
                </a:lnTo>
                <a:lnTo>
                  <a:pt x="20824" y="15537"/>
                </a:lnTo>
                <a:lnTo>
                  <a:pt x="20776" y="15512"/>
                </a:lnTo>
                <a:lnTo>
                  <a:pt x="20766" y="15434"/>
                </a:lnTo>
                <a:lnTo>
                  <a:pt x="20739" y="15409"/>
                </a:lnTo>
                <a:lnTo>
                  <a:pt x="20739" y="15477"/>
                </a:lnTo>
                <a:lnTo>
                  <a:pt x="20696" y="15374"/>
                </a:lnTo>
                <a:lnTo>
                  <a:pt x="20681" y="15291"/>
                </a:lnTo>
                <a:lnTo>
                  <a:pt x="20633" y="15271"/>
                </a:lnTo>
                <a:lnTo>
                  <a:pt x="20601" y="15222"/>
                </a:lnTo>
                <a:close/>
                <a:moveTo>
                  <a:pt x="20589" y="15793"/>
                </a:moveTo>
                <a:lnTo>
                  <a:pt x="20548" y="15840"/>
                </a:lnTo>
                <a:lnTo>
                  <a:pt x="20541" y="15896"/>
                </a:lnTo>
                <a:lnTo>
                  <a:pt x="20521" y="15915"/>
                </a:lnTo>
                <a:lnTo>
                  <a:pt x="20495" y="15993"/>
                </a:lnTo>
                <a:lnTo>
                  <a:pt x="20456" y="16046"/>
                </a:lnTo>
                <a:lnTo>
                  <a:pt x="20408" y="16102"/>
                </a:lnTo>
                <a:lnTo>
                  <a:pt x="20367" y="16143"/>
                </a:lnTo>
                <a:lnTo>
                  <a:pt x="20328" y="16165"/>
                </a:lnTo>
                <a:lnTo>
                  <a:pt x="20255" y="16268"/>
                </a:lnTo>
                <a:lnTo>
                  <a:pt x="20222" y="16343"/>
                </a:lnTo>
                <a:lnTo>
                  <a:pt x="20234" y="16384"/>
                </a:lnTo>
                <a:lnTo>
                  <a:pt x="20297" y="16390"/>
                </a:lnTo>
                <a:lnTo>
                  <a:pt x="20335" y="16424"/>
                </a:lnTo>
                <a:lnTo>
                  <a:pt x="20388" y="16431"/>
                </a:lnTo>
                <a:lnTo>
                  <a:pt x="20415" y="16397"/>
                </a:lnTo>
                <a:lnTo>
                  <a:pt x="20461" y="16349"/>
                </a:lnTo>
                <a:lnTo>
                  <a:pt x="20495" y="16240"/>
                </a:lnTo>
                <a:lnTo>
                  <a:pt x="20510" y="16171"/>
                </a:lnTo>
                <a:lnTo>
                  <a:pt x="20563" y="16137"/>
                </a:lnTo>
                <a:lnTo>
                  <a:pt x="20606" y="16130"/>
                </a:lnTo>
                <a:lnTo>
                  <a:pt x="20584" y="16081"/>
                </a:lnTo>
                <a:lnTo>
                  <a:pt x="20616" y="16040"/>
                </a:lnTo>
                <a:lnTo>
                  <a:pt x="20654" y="15965"/>
                </a:lnTo>
                <a:lnTo>
                  <a:pt x="20674" y="15915"/>
                </a:lnTo>
                <a:lnTo>
                  <a:pt x="20674" y="15875"/>
                </a:lnTo>
                <a:lnTo>
                  <a:pt x="20659" y="15834"/>
                </a:lnTo>
                <a:lnTo>
                  <a:pt x="20616" y="15875"/>
                </a:lnTo>
                <a:lnTo>
                  <a:pt x="20601" y="15834"/>
                </a:lnTo>
                <a:lnTo>
                  <a:pt x="20589" y="15793"/>
                </a:lnTo>
                <a:close/>
                <a:moveTo>
                  <a:pt x="18952" y="15812"/>
                </a:moveTo>
                <a:lnTo>
                  <a:pt x="18952" y="15862"/>
                </a:lnTo>
                <a:lnTo>
                  <a:pt x="18984" y="15943"/>
                </a:lnTo>
                <a:lnTo>
                  <a:pt x="18994" y="16012"/>
                </a:lnTo>
                <a:lnTo>
                  <a:pt x="19025" y="16102"/>
                </a:lnTo>
                <a:lnTo>
                  <a:pt x="19064" y="16102"/>
                </a:lnTo>
                <a:lnTo>
                  <a:pt x="19073" y="16109"/>
                </a:lnTo>
                <a:lnTo>
                  <a:pt x="19117" y="16040"/>
                </a:lnTo>
                <a:lnTo>
                  <a:pt x="19138" y="16068"/>
                </a:lnTo>
                <a:lnTo>
                  <a:pt x="19143" y="15984"/>
                </a:lnTo>
                <a:lnTo>
                  <a:pt x="19165" y="15950"/>
                </a:lnTo>
                <a:lnTo>
                  <a:pt x="19158" y="15827"/>
                </a:lnTo>
                <a:lnTo>
                  <a:pt x="19122" y="15821"/>
                </a:lnTo>
                <a:lnTo>
                  <a:pt x="19078" y="15840"/>
                </a:lnTo>
                <a:lnTo>
                  <a:pt x="19047" y="15855"/>
                </a:lnTo>
                <a:lnTo>
                  <a:pt x="18989" y="15821"/>
                </a:lnTo>
                <a:lnTo>
                  <a:pt x="18952" y="15812"/>
                </a:lnTo>
                <a:close/>
                <a:moveTo>
                  <a:pt x="14526" y="16652"/>
                </a:moveTo>
                <a:lnTo>
                  <a:pt x="14526" y="16671"/>
                </a:lnTo>
                <a:lnTo>
                  <a:pt x="14516" y="16721"/>
                </a:lnTo>
                <a:lnTo>
                  <a:pt x="14516" y="16783"/>
                </a:lnTo>
                <a:lnTo>
                  <a:pt x="14606" y="16774"/>
                </a:lnTo>
                <a:lnTo>
                  <a:pt x="14622" y="16727"/>
                </a:lnTo>
                <a:lnTo>
                  <a:pt x="14622" y="16699"/>
                </a:lnTo>
                <a:lnTo>
                  <a:pt x="14564" y="16686"/>
                </a:lnTo>
                <a:lnTo>
                  <a:pt x="14526" y="16652"/>
                </a:lnTo>
                <a:close/>
                <a:moveTo>
                  <a:pt x="7084" y="16940"/>
                </a:moveTo>
                <a:lnTo>
                  <a:pt x="7053" y="16989"/>
                </a:lnTo>
                <a:lnTo>
                  <a:pt x="6999" y="16961"/>
                </a:lnTo>
                <a:lnTo>
                  <a:pt x="6931" y="17030"/>
                </a:lnTo>
                <a:lnTo>
                  <a:pt x="6963" y="17084"/>
                </a:lnTo>
                <a:lnTo>
                  <a:pt x="7011" y="17030"/>
                </a:lnTo>
                <a:lnTo>
                  <a:pt x="7038" y="17071"/>
                </a:lnTo>
                <a:lnTo>
                  <a:pt x="7117" y="17036"/>
                </a:lnTo>
                <a:lnTo>
                  <a:pt x="7132" y="16996"/>
                </a:lnTo>
                <a:lnTo>
                  <a:pt x="7084" y="16940"/>
                </a:lnTo>
                <a:close/>
                <a:moveTo>
                  <a:pt x="6458" y="17112"/>
                </a:moveTo>
                <a:lnTo>
                  <a:pt x="6404" y="17167"/>
                </a:lnTo>
                <a:lnTo>
                  <a:pt x="6383" y="17249"/>
                </a:lnTo>
                <a:lnTo>
                  <a:pt x="6356" y="17311"/>
                </a:lnTo>
                <a:lnTo>
                  <a:pt x="6276" y="17264"/>
                </a:lnTo>
                <a:lnTo>
                  <a:pt x="6197" y="17180"/>
                </a:lnTo>
                <a:lnTo>
                  <a:pt x="6148" y="17152"/>
                </a:lnTo>
                <a:lnTo>
                  <a:pt x="6228" y="17290"/>
                </a:lnTo>
                <a:lnTo>
                  <a:pt x="6286" y="17367"/>
                </a:lnTo>
                <a:lnTo>
                  <a:pt x="6361" y="17436"/>
                </a:lnTo>
                <a:lnTo>
                  <a:pt x="6419" y="17455"/>
                </a:lnTo>
                <a:lnTo>
                  <a:pt x="6463" y="17496"/>
                </a:lnTo>
                <a:lnTo>
                  <a:pt x="6526" y="17511"/>
                </a:lnTo>
                <a:lnTo>
                  <a:pt x="6574" y="17470"/>
                </a:lnTo>
                <a:lnTo>
                  <a:pt x="6596" y="17414"/>
                </a:lnTo>
                <a:lnTo>
                  <a:pt x="6627" y="17462"/>
                </a:lnTo>
                <a:lnTo>
                  <a:pt x="6680" y="17455"/>
                </a:lnTo>
                <a:lnTo>
                  <a:pt x="6707" y="17387"/>
                </a:lnTo>
                <a:lnTo>
                  <a:pt x="6627" y="17359"/>
                </a:lnTo>
                <a:lnTo>
                  <a:pt x="6547" y="17277"/>
                </a:lnTo>
                <a:lnTo>
                  <a:pt x="6521" y="17187"/>
                </a:lnTo>
                <a:lnTo>
                  <a:pt x="6499" y="17127"/>
                </a:lnTo>
                <a:lnTo>
                  <a:pt x="6458" y="17112"/>
                </a:lnTo>
                <a:close/>
                <a:moveTo>
                  <a:pt x="7127" y="18651"/>
                </a:moveTo>
                <a:lnTo>
                  <a:pt x="7084" y="18673"/>
                </a:lnTo>
                <a:lnTo>
                  <a:pt x="7053" y="18720"/>
                </a:lnTo>
                <a:lnTo>
                  <a:pt x="7011" y="18767"/>
                </a:lnTo>
                <a:lnTo>
                  <a:pt x="6963" y="18789"/>
                </a:lnTo>
                <a:lnTo>
                  <a:pt x="6920" y="18823"/>
                </a:lnTo>
                <a:lnTo>
                  <a:pt x="6883" y="18870"/>
                </a:lnTo>
                <a:lnTo>
                  <a:pt x="6825" y="18886"/>
                </a:lnTo>
                <a:lnTo>
                  <a:pt x="6792" y="18933"/>
                </a:lnTo>
                <a:lnTo>
                  <a:pt x="6760" y="18982"/>
                </a:lnTo>
                <a:lnTo>
                  <a:pt x="6733" y="19057"/>
                </a:lnTo>
                <a:lnTo>
                  <a:pt x="6685" y="19111"/>
                </a:lnTo>
                <a:lnTo>
                  <a:pt x="6649" y="19167"/>
                </a:lnTo>
                <a:lnTo>
                  <a:pt x="6612" y="19242"/>
                </a:lnTo>
                <a:lnTo>
                  <a:pt x="6579" y="19298"/>
                </a:lnTo>
                <a:lnTo>
                  <a:pt x="6547" y="19379"/>
                </a:lnTo>
                <a:lnTo>
                  <a:pt x="6559" y="19463"/>
                </a:lnTo>
                <a:lnTo>
                  <a:pt x="6569" y="19545"/>
                </a:lnTo>
                <a:lnTo>
                  <a:pt x="6559" y="19626"/>
                </a:lnTo>
                <a:lnTo>
                  <a:pt x="6537" y="19710"/>
                </a:lnTo>
                <a:lnTo>
                  <a:pt x="6511" y="19792"/>
                </a:lnTo>
                <a:lnTo>
                  <a:pt x="6506" y="19876"/>
                </a:lnTo>
                <a:lnTo>
                  <a:pt x="6506" y="19964"/>
                </a:lnTo>
                <a:lnTo>
                  <a:pt x="6521" y="20039"/>
                </a:lnTo>
                <a:lnTo>
                  <a:pt x="6542" y="20129"/>
                </a:lnTo>
                <a:lnTo>
                  <a:pt x="6559" y="20219"/>
                </a:lnTo>
                <a:lnTo>
                  <a:pt x="6579" y="20314"/>
                </a:lnTo>
                <a:lnTo>
                  <a:pt x="6586" y="20410"/>
                </a:lnTo>
                <a:lnTo>
                  <a:pt x="6574" y="20520"/>
                </a:lnTo>
                <a:lnTo>
                  <a:pt x="6537" y="20597"/>
                </a:lnTo>
                <a:lnTo>
                  <a:pt x="6479" y="20651"/>
                </a:lnTo>
                <a:lnTo>
                  <a:pt x="6404" y="20685"/>
                </a:lnTo>
                <a:lnTo>
                  <a:pt x="6325" y="20720"/>
                </a:lnTo>
                <a:lnTo>
                  <a:pt x="6255" y="20754"/>
                </a:lnTo>
                <a:lnTo>
                  <a:pt x="6192" y="20823"/>
                </a:lnTo>
                <a:lnTo>
                  <a:pt x="6133" y="20878"/>
                </a:lnTo>
                <a:lnTo>
                  <a:pt x="6054" y="20906"/>
                </a:lnTo>
                <a:lnTo>
                  <a:pt x="6015" y="20816"/>
                </a:lnTo>
                <a:lnTo>
                  <a:pt x="5957" y="20760"/>
                </a:lnTo>
                <a:lnTo>
                  <a:pt x="5877" y="20788"/>
                </a:lnTo>
                <a:lnTo>
                  <a:pt x="5819" y="20685"/>
                </a:lnTo>
                <a:lnTo>
                  <a:pt x="5793" y="20775"/>
                </a:lnTo>
                <a:lnTo>
                  <a:pt x="5749" y="20878"/>
                </a:lnTo>
                <a:lnTo>
                  <a:pt x="5681" y="20816"/>
                </a:lnTo>
                <a:lnTo>
                  <a:pt x="5607" y="20788"/>
                </a:lnTo>
                <a:lnTo>
                  <a:pt x="5532" y="20775"/>
                </a:lnTo>
                <a:lnTo>
                  <a:pt x="5484" y="20672"/>
                </a:lnTo>
                <a:lnTo>
                  <a:pt x="5409" y="20700"/>
                </a:lnTo>
                <a:lnTo>
                  <a:pt x="5341" y="20651"/>
                </a:lnTo>
                <a:lnTo>
                  <a:pt x="5297" y="20541"/>
                </a:lnTo>
                <a:lnTo>
                  <a:pt x="5244" y="20735"/>
                </a:lnTo>
                <a:lnTo>
                  <a:pt x="5169" y="20754"/>
                </a:lnTo>
                <a:lnTo>
                  <a:pt x="5106" y="20692"/>
                </a:lnTo>
                <a:lnTo>
                  <a:pt x="5036" y="20726"/>
                </a:lnTo>
                <a:lnTo>
                  <a:pt x="4957" y="20775"/>
                </a:lnTo>
                <a:lnTo>
                  <a:pt x="4883" y="20810"/>
                </a:lnTo>
                <a:lnTo>
                  <a:pt x="4804" y="20795"/>
                </a:lnTo>
                <a:lnTo>
                  <a:pt x="4777" y="20707"/>
                </a:lnTo>
                <a:lnTo>
                  <a:pt x="4717" y="20631"/>
                </a:lnTo>
                <a:lnTo>
                  <a:pt x="4649" y="20589"/>
                </a:lnTo>
                <a:lnTo>
                  <a:pt x="4574" y="20604"/>
                </a:lnTo>
                <a:lnTo>
                  <a:pt x="4495" y="20589"/>
                </a:lnTo>
                <a:lnTo>
                  <a:pt x="4451" y="20554"/>
                </a:lnTo>
                <a:lnTo>
                  <a:pt x="4473" y="20747"/>
                </a:lnTo>
                <a:lnTo>
                  <a:pt x="4485" y="20844"/>
                </a:lnTo>
                <a:lnTo>
                  <a:pt x="4521" y="20947"/>
                </a:lnTo>
                <a:lnTo>
                  <a:pt x="4596" y="20966"/>
                </a:lnTo>
                <a:lnTo>
                  <a:pt x="4623" y="21063"/>
                </a:lnTo>
                <a:lnTo>
                  <a:pt x="4659" y="21160"/>
                </a:lnTo>
                <a:lnTo>
                  <a:pt x="4628" y="21291"/>
                </a:lnTo>
                <a:lnTo>
                  <a:pt x="4548" y="21235"/>
                </a:lnTo>
                <a:lnTo>
                  <a:pt x="4473" y="21194"/>
                </a:lnTo>
                <a:lnTo>
                  <a:pt x="4383" y="21181"/>
                </a:lnTo>
                <a:lnTo>
                  <a:pt x="4308" y="21235"/>
                </a:lnTo>
                <a:lnTo>
                  <a:pt x="4229" y="21250"/>
                </a:lnTo>
                <a:lnTo>
                  <a:pt x="4159" y="21173"/>
                </a:lnTo>
                <a:lnTo>
                  <a:pt x="4079" y="21138"/>
                </a:lnTo>
                <a:lnTo>
                  <a:pt x="4011" y="21029"/>
                </a:lnTo>
                <a:lnTo>
                  <a:pt x="3946" y="21119"/>
                </a:lnTo>
                <a:lnTo>
                  <a:pt x="3909" y="21022"/>
                </a:lnTo>
                <a:lnTo>
                  <a:pt x="3893" y="20926"/>
                </a:lnTo>
                <a:lnTo>
                  <a:pt x="3851" y="20838"/>
                </a:lnTo>
                <a:lnTo>
                  <a:pt x="3793" y="20932"/>
                </a:lnTo>
                <a:lnTo>
                  <a:pt x="3723" y="20982"/>
                </a:lnTo>
                <a:lnTo>
                  <a:pt x="3648" y="20926"/>
                </a:lnTo>
                <a:lnTo>
                  <a:pt x="3574" y="20966"/>
                </a:lnTo>
                <a:lnTo>
                  <a:pt x="3516" y="21050"/>
                </a:lnTo>
                <a:lnTo>
                  <a:pt x="3436" y="21063"/>
                </a:lnTo>
                <a:lnTo>
                  <a:pt x="3351" y="21057"/>
                </a:lnTo>
                <a:lnTo>
                  <a:pt x="3266" y="21050"/>
                </a:lnTo>
                <a:lnTo>
                  <a:pt x="3186" y="21063"/>
                </a:lnTo>
                <a:lnTo>
                  <a:pt x="3095" y="21029"/>
                </a:lnTo>
                <a:lnTo>
                  <a:pt x="3022" y="21009"/>
                </a:lnTo>
                <a:lnTo>
                  <a:pt x="2942" y="21044"/>
                </a:lnTo>
                <a:lnTo>
                  <a:pt x="2862" y="21050"/>
                </a:lnTo>
                <a:lnTo>
                  <a:pt x="2782" y="21001"/>
                </a:lnTo>
                <a:lnTo>
                  <a:pt x="2696" y="21035"/>
                </a:lnTo>
                <a:lnTo>
                  <a:pt x="2659" y="21016"/>
                </a:lnTo>
                <a:lnTo>
                  <a:pt x="2611" y="21001"/>
                </a:lnTo>
                <a:lnTo>
                  <a:pt x="2543" y="21063"/>
                </a:lnTo>
                <a:lnTo>
                  <a:pt x="2478" y="21119"/>
                </a:lnTo>
                <a:lnTo>
                  <a:pt x="2399" y="21188"/>
                </a:lnTo>
                <a:lnTo>
                  <a:pt x="2319" y="21216"/>
                </a:lnTo>
                <a:lnTo>
                  <a:pt x="2239" y="21222"/>
                </a:lnTo>
                <a:lnTo>
                  <a:pt x="2171" y="21297"/>
                </a:lnTo>
                <a:lnTo>
                  <a:pt x="2079" y="21359"/>
                </a:lnTo>
                <a:lnTo>
                  <a:pt x="2048" y="21256"/>
                </a:lnTo>
                <a:lnTo>
                  <a:pt x="1968" y="21310"/>
                </a:lnTo>
                <a:lnTo>
                  <a:pt x="1951" y="21413"/>
                </a:lnTo>
                <a:lnTo>
                  <a:pt x="1985" y="21600"/>
                </a:lnTo>
                <a:lnTo>
                  <a:pt x="6393" y="21600"/>
                </a:lnTo>
                <a:lnTo>
                  <a:pt x="6511" y="21503"/>
                </a:lnTo>
                <a:lnTo>
                  <a:pt x="6579" y="21435"/>
                </a:lnTo>
                <a:lnTo>
                  <a:pt x="6659" y="21387"/>
                </a:lnTo>
                <a:lnTo>
                  <a:pt x="6750" y="21276"/>
                </a:lnTo>
                <a:lnTo>
                  <a:pt x="6782" y="21181"/>
                </a:lnTo>
                <a:lnTo>
                  <a:pt x="6808" y="21078"/>
                </a:lnTo>
                <a:lnTo>
                  <a:pt x="6888" y="21035"/>
                </a:lnTo>
                <a:lnTo>
                  <a:pt x="6920" y="20947"/>
                </a:lnTo>
                <a:lnTo>
                  <a:pt x="6951" y="20838"/>
                </a:lnTo>
                <a:lnTo>
                  <a:pt x="6963" y="20692"/>
                </a:lnTo>
                <a:lnTo>
                  <a:pt x="6941" y="20597"/>
                </a:lnTo>
                <a:lnTo>
                  <a:pt x="6941" y="20494"/>
                </a:lnTo>
                <a:lnTo>
                  <a:pt x="6920" y="20404"/>
                </a:lnTo>
                <a:lnTo>
                  <a:pt x="6915" y="20185"/>
                </a:lnTo>
                <a:lnTo>
                  <a:pt x="6898" y="20095"/>
                </a:lnTo>
                <a:lnTo>
                  <a:pt x="6866" y="20019"/>
                </a:lnTo>
                <a:lnTo>
                  <a:pt x="6851" y="19936"/>
                </a:lnTo>
                <a:lnTo>
                  <a:pt x="6840" y="19854"/>
                </a:lnTo>
                <a:lnTo>
                  <a:pt x="6813" y="19772"/>
                </a:lnTo>
                <a:lnTo>
                  <a:pt x="6772" y="19704"/>
                </a:lnTo>
                <a:lnTo>
                  <a:pt x="6724" y="19654"/>
                </a:lnTo>
                <a:lnTo>
                  <a:pt x="6692" y="19592"/>
                </a:lnTo>
                <a:lnTo>
                  <a:pt x="6670" y="19504"/>
                </a:lnTo>
                <a:lnTo>
                  <a:pt x="6680" y="19435"/>
                </a:lnTo>
                <a:lnTo>
                  <a:pt x="6719" y="19345"/>
                </a:lnTo>
                <a:lnTo>
                  <a:pt x="6750" y="19291"/>
                </a:lnTo>
                <a:lnTo>
                  <a:pt x="6782" y="19223"/>
                </a:lnTo>
                <a:lnTo>
                  <a:pt x="6840" y="19208"/>
                </a:lnTo>
                <a:lnTo>
                  <a:pt x="6878" y="19167"/>
                </a:lnTo>
                <a:lnTo>
                  <a:pt x="6851" y="19105"/>
                </a:lnTo>
                <a:lnTo>
                  <a:pt x="6845" y="19036"/>
                </a:lnTo>
                <a:lnTo>
                  <a:pt x="6856" y="18967"/>
                </a:lnTo>
                <a:lnTo>
                  <a:pt x="6883" y="18913"/>
                </a:lnTo>
                <a:lnTo>
                  <a:pt x="6925" y="18864"/>
                </a:lnTo>
                <a:lnTo>
                  <a:pt x="6968" y="18830"/>
                </a:lnTo>
                <a:lnTo>
                  <a:pt x="7016" y="18810"/>
                </a:lnTo>
                <a:lnTo>
                  <a:pt x="7058" y="18836"/>
                </a:lnTo>
                <a:lnTo>
                  <a:pt x="7084" y="18802"/>
                </a:lnTo>
                <a:lnTo>
                  <a:pt x="7144" y="18748"/>
                </a:lnTo>
                <a:lnTo>
                  <a:pt x="7164" y="18692"/>
                </a:lnTo>
                <a:lnTo>
                  <a:pt x="7127" y="18651"/>
                </a:lnTo>
                <a:close/>
                <a:moveTo>
                  <a:pt x="18387" y="19001"/>
                </a:moveTo>
                <a:lnTo>
                  <a:pt x="18387" y="19077"/>
                </a:lnTo>
                <a:lnTo>
                  <a:pt x="18372" y="19167"/>
                </a:lnTo>
                <a:lnTo>
                  <a:pt x="18319" y="19180"/>
                </a:lnTo>
                <a:lnTo>
                  <a:pt x="18266" y="19201"/>
                </a:lnTo>
                <a:lnTo>
                  <a:pt x="18196" y="19201"/>
                </a:lnTo>
                <a:lnTo>
                  <a:pt x="18138" y="19208"/>
                </a:lnTo>
                <a:lnTo>
                  <a:pt x="18075" y="19242"/>
                </a:lnTo>
                <a:lnTo>
                  <a:pt x="18021" y="19270"/>
                </a:lnTo>
                <a:lnTo>
                  <a:pt x="17968" y="19257"/>
                </a:lnTo>
                <a:lnTo>
                  <a:pt x="17915" y="19236"/>
                </a:lnTo>
                <a:lnTo>
                  <a:pt x="17867" y="19236"/>
                </a:lnTo>
                <a:lnTo>
                  <a:pt x="17809" y="19263"/>
                </a:lnTo>
                <a:lnTo>
                  <a:pt x="17749" y="19248"/>
                </a:lnTo>
                <a:lnTo>
                  <a:pt x="17696" y="19223"/>
                </a:lnTo>
                <a:lnTo>
                  <a:pt x="17642" y="19236"/>
                </a:lnTo>
                <a:lnTo>
                  <a:pt x="17606" y="19298"/>
                </a:lnTo>
                <a:lnTo>
                  <a:pt x="17558" y="19352"/>
                </a:lnTo>
                <a:lnTo>
                  <a:pt x="17499" y="19373"/>
                </a:lnTo>
                <a:lnTo>
                  <a:pt x="17425" y="19352"/>
                </a:lnTo>
                <a:lnTo>
                  <a:pt x="17356" y="19304"/>
                </a:lnTo>
                <a:lnTo>
                  <a:pt x="17313" y="19257"/>
                </a:lnTo>
                <a:lnTo>
                  <a:pt x="17250" y="19263"/>
                </a:lnTo>
                <a:lnTo>
                  <a:pt x="17212" y="19201"/>
                </a:lnTo>
                <a:lnTo>
                  <a:pt x="17180" y="19145"/>
                </a:lnTo>
                <a:lnTo>
                  <a:pt x="17132" y="19105"/>
                </a:lnTo>
                <a:lnTo>
                  <a:pt x="17091" y="19145"/>
                </a:lnTo>
                <a:lnTo>
                  <a:pt x="17026" y="19154"/>
                </a:lnTo>
                <a:lnTo>
                  <a:pt x="16989" y="19208"/>
                </a:lnTo>
                <a:lnTo>
                  <a:pt x="16936" y="19263"/>
                </a:lnTo>
                <a:lnTo>
                  <a:pt x="16878" y="19291"/>
                </a:lnTo>
                <a:lnTo>
                  <a:pt x="16813" y="19311"/>
                </a:lnTo>
                <a:lnTo>
                  <a:pt x="16760" y="19311"/>
                </a:lnTo>
                <a:lnTo>
                  <a:pt x="16702" y="19304"/>
                </a:lnTo>
                <a:lnTo>
                  <a:pt x="16627" y="19195"/>
                </a:lnTo>
                <a:lnTo>
                  <a:pt x="16590" y="19126"/>
                </a:lnTo>
                <a:lnTo>
                  <a:pt x="16542" y="19077"/>
                </a:lnTo>
                <a:lnTo>
                  <a:pt x="16505" y="19051"/>
                </a:lnTo>
                <a:lnTo>
                  <a:pt x="16431" y="19188"/>
                </a:lnTo>
                <a:lnTo>
                  <a:pt x="16392" y="19242"/>
                </a:lnTo>
                <a:lnTo>
                  <a:pt x="16361" y="19304"/>
                </a:lnTo>
                <a:lnTo>
                  <a:pt x="16324" y="19367"/>
                </a:lnTo>
                <a:lnTo>
                  <a:pt x="16266" y="19339"/>
                </a:lnTo>
                <a:lnTo>
                  <a:pt x="16213" y="19367"/>
                </a:lnTo>
                <a:lnTo>
                  <a:pt x="16148" y="19367"/>
                </a:lnTo>
                <a:lnTo>
                  <a:pt x="16095" y="19394"/>
                </a:lnTo>
                <a:lnTo>
                  <a:pt x="16047" y="19352"/>
                </a:lnTo>
                <a:lnTo>
                  <a:pt x="16000" y="19339"/>
                </a:lnTo>
                <a:lnTo>
                  <a:pt x="15962" y="19360"/>
                </a:lnTo>
                <a:lnTo>
                  <a:pt x="15909" y="19352"/>
                </a:lnTo>
                <a:lnTo>
                  <a:pt x="15851" y="19339"/>
                </a:lnTo>
                <a:lnTo>
                  <a:pt x="15792" y="19367"/>
                </a:lnTo>
                <a:lnTo>
                  <a:pt x="15739" y="19345"/>
                </a:lnTo>
                <a:lnTo>
                  <a:pt x="15691" y="19311"/>
                </a:lnTo>
                <a:lnTo>
                  <a:pt x="15659" y="19223"/>
                </a:lnTo>
                <a:lnTo>
                  <a:pt x="15638" y="19167"/>
                </a:lnTo>
                <a:lnTo>
                  <a:pt x="15611" y="19298"/>
                </a:lnTo>
                <a:lnTo>
                  <a:pt x="15568" y="19345"/>
                </a:lnTo>
                <a:lnTo>
                  <a:pt x="15505" y="19339"/>
                </a:lnTo>
                <a:lnTo>
                  <a:pt x="15447" y="19360"/>
                </a:lnTo>
                <a:lnTo>
                  <a:pt x="15393" y="19379"/>
                </a:lnTo>
                <a:lnTo>
                  <a:pt x="15335" y="19360"/>
                </a:lnTo>
                <a:lnTo>
                  <a:pt x="15292" y="19386"/>
                </a:lnTo>
                <a:lnTo>
                  <a:pt x="15260" y="19429"/>
                </a:lnTo>
                <a:lnTo>
                  <a:pt x="15229" y="19489"/>
                </a:lnTo>
                <a:lnTo>
                  <a:pt x="15181" y="19532"/>
                </a:lnTo>
                <a:lnTo>
                  <a:pt x="15122" y="19579"/>
                </a:lnTo>
                <a:lnTo>
                  <a:pt x="15079" y="19661"/>
                </a:lnTo>
                <a:lnTo>
                  <a:pt x="15063" y="19738"/>
                </a:lnTo>
                <a:lnTo>
                  <a:pt x="15036" y="19820"/>
                </a:lnTo>
                <a:lnTo>
                  <a:pt x="14978" y="19854"/>
                </a:lnTo>
                <a:lnTo>
                  <a:pt x="14920" y="19882"/>
                </a:lnTo>
                <a:lnTo>
                  <a:pt x="14850" y="19888"/>
                </a:lnTo>
                <a:lnTo>
                  <a:pt x="14813" y="19910"/>
                </a:lnTo>
                <a:lnTo>
                  <a:pt x="14787" y="20019"/>
                </a:lnTo>
                <a:lnTo>
                  <a:pt x="14770" y="20095"/>
                </a:lnTo>
                <a:lnTo>
                  <a:pt x="14734" y="20163"/>
                </a:lnTo>
                <a:lnTo>
                  <a:pt x="14702" y="20238"/>
                </a:lnTo>
                <a:lnTo>
                  <a:pt x="14680" y="20329"/>
                </a:lnTo>
                <a:lnTo>
                  <a:pt x="14649" y="20425"/>
                </a:lnTo>
                <a:lnTo>
                  <a:pt x="14584" y="20466"/>
                </a:lnTo>
                <a:lnTo>
                  <a:pt x="14516" y="20438"/>
                </a:lnTo>
                <a:lnTo>
                  <a:pt x="14468" y="20363"/>
                </a:lnTo>
                <a:lnTo>
                  <a:pt x="14499" y="20266"/>
                </a:lnTo>
                <a:lnTo>
                  <a:pt x="14526" y="20176"/>
                </a:lnTo>
                <a:lnTo>
                  <a:pt x="14537" y="20088"/>
                </a:lnTo>
                <a:lnTo>
                  <a:pt x="14468" y="20095"/>
                </a:lnTo>
                <a:lnTo>
                  <a:pt x="14463" y="20004"/>
                </a:lnTo>
                <a:lnTo>
                  <a:pt x="14511" y="19923"/>
                </a:lnTo>
                <a:lnTo>
                  <a:pt x="14564" y="19867"/>
                </a:lnTo>
                <a:lnTo>
                  <a:pt x="14569" y="19772"/>
                </a:lnTo>
                <a:lnTo>
                  <a:pt x="14574" y="19717"/>
                </a:lnTo>
                <a:lnTo>
                  <a:pt x="14526" y="19504"/>
                </a:lnTo>
                <a:lnTo>
                  <a:pt x="14468" y="19504"/>
                </a:lnTo>
                <a:lnTo>
                  <a:pt x="14409" y="19489"/>
                </a:lnTo>
                <a:lnTo>
                  <a:pt x="14356" y="19463"/>
                </a:lnTo>
                <a:lnTo>
                  <a:pt x="14298" y="19442"/>
                </a:lnTo>
                <a:lnTo>
                  <a:pt x="14245" y="19401"/>
                </a:lnTo>
                <a:lnTo>
                  <a:pt x="14192" y="19476"/>
                </a:lnTo>
                <a:lnTo>
                  <a:pt x="14143" y="19517"/>
                </a:lnTo>
                <a:lnTo>
                  <a:pt x="14090" y="19504"/>
                </a:lnTo>
                <a:lnTo>
                  <a:pt x="14042" y="19448"/>
                </a:lnTo>
                <a:lnTo>
                  <a:pt x="14006" y="19401"/>
                </a:lnTo>
                <a:lnTo>
                  <a:pt x="13931" y="19373"/>
                </a:lnTo>
                <a:lnTo>
                  <a:pt x="13899" y="19326"/>
                </a:lnTo>
                <a:lnTo>
                  <a:pt x="13846" y="19257"/>
                </a:lnTo>
                <a:lnTo>
                  <a:pt x="13839" y="19173"/>
                </a:lnTo>
                <a:lnTo>
                  <a:pt x="13793" y="19126"/>
                </a:lnTo>
                <a:lnTo>
                  <a:pt x="13740" y="19105"/>
                </a:lnTo>
                <a:lnTo>
                  <a:pt x="13686" y="19098"/>
                </a:lnTo>
                <a:lnTo>
                  <a:pt x="13633" y="19111"/>
                </a:lnTo>
                <a:lnTo>
                  <a:pt x="13573" y="19139"/>
                </a:lnTo>
                <a:lnTo>
                  <a:pt x="13527" y="19173"/>
                </a:lnTo>
                <a:lnTo>
                  <a:pt x="13479" y="19229"/>
                </a:lnTo>
                <a:lnTo>
                  <a:pt x="13467" y="19298"/>
                </a:lnTo>
                <a:lnTo>
                  <a:pt x="13420" y="19339"/>
                </a:lnTo>
                <a:lnTo>
                  <a:pt x="13361" y="19339"/>
                </a:lnTo>
                <a:lnTo>
                  <a:pt x="13324" y="19386"/>
                </a:lnTo>
                <a:lnTo>
                  <a:pt x="13271" y="19463"/>
                </a:lnTo>
                <a:lnTo>
                  <a:pt x="13218" y="19435"/>
                </a:lnTo>
                <a:lnTo>
                  <a:pt x="13174" y="19476"/>
                </a:lnTo>
                <a:lnTo>
                  <a:pt x="13121" y="19523"/>
                </a:lnTo>
                <a:lnTo>
                  <a:pt x="13080" y="19573"/>
                </a:lnTo>
                <a:lnTo>
                  <a:pt x="13010" y="19607"/>
                </a:lnTo>
                <a:lnTo>
                  <a:pt x="12952" y="19641"/>
                </a:lnTo>
                <a:lnTo>
                  <a:pt x="12894" y="19710"/>
                </a:lnTo>
                <a:lnTo>
                  <a:pt x="12840" y="19745"/>
                </a:lnTo>
                <a:lnTo>
                  <a:pt x="12819" y="19833"/>
                </a:lnTo>
                <a:lnTo>
                  <a:pt x="12761" y="19888"/>
                </a:lnTo>
                <a:lnTo>
                  <a:pt x="12717" y="19833"/>
                </a:lnTo>
                <a:lnTo>
                  <a:pt x="12676" y="19757"/>
                </a:lnTo>
                <a:lnTo>
                  <a:pt x="12616" y="19772"/>
                </a:lnTo>
                <a:lnTo>
                  <a:pt x="12563" y="19723"/>
                </a:lnTo>
                <a:lnTo>
                  <a:pt x="12543" y="19648"/>
                </a:lnTo>
                <a:lnTo>
                  <a:pt x="12478" y="19620"/>
                </a:lnTo>
                <a:lnTo>
                  <a:pt x="12446" y="19689"/>
                </a:lnTo>
                <a:lnTo>
                  <a:pt x="12415" y="19807"/>
                </a:lnTo>
                <a:lnTo>
                  <a:pt x="12372" y="19860"/>
                </a:lnTo>
                <a:lnTo>
                  <a:pt x="12313" y="19882"/>
                </a:lnTo>
                <a:lnTo>
                  <a:pt x="12255" y="19923"/>
                </a:lnTo>
                <a:lnTo>
                  <a:pt x="12207" y="19985"/>
                </a:lnTo>
                <a:lnTo>
                  <a:pt x="12144" y="20013"/>
                </a:lnTo>
                <a:lnTo>
                  <a:pt x="12084" y="20039"/>
                </a:lnTo>
                <a:lnTo>
                  <a:pt x="12021" y="20047"/>
                </a:lnTo>
                <a:lnTo>
                  <a:pt x="11951" y="20047"/>
                </a:lnTo>
                <a:lnTo>
                  <a:pt x="11888" y="20054"/>
                </a:lnTo>
                <a:lnTo>
                  <a:pt x="11818" y="20095"/>
                </a:lnTo>
                <a:lnTo>
                  <a:pt x="11782" y="20026"/>
                </a:lnTo>
                <a:lnTo>
                  <a:pt x="11755" y="19951"/>
                </a:lnTo>
                <a:lnTo>
                  <a:pt x="11692" y="19936"/>
                </a:lnTo>
                <a:lnTo>
                  <a:pt x="11627" y="19916"/>
                </a:lnTo>
                <a:lnTo>
                  <a:pt x="11569" y="19910"/>
                </a:lnTo>
                <a:lnTo>
                  <a:pt x="11499" y="19916"/>
                </a:lnTo>
                <a:lnTo>
                  <a:pt x="11436" y="19944"/>
                </a:lnTo>
                <a:lnTo>
                  <a:pt x="11388" y="20026"/>
                </a:lnTo>
                <a:lnTo>
                  <a:pt x="11366" y="19944"/>
                </a:lnTo>
                <a:lnTo>
                  <a:pt x="11286" y="19929"/>
                </a:lnTo>
                <a:lnTo>
                  <a:pt x="11228" y="19991"/>
                </a:lnTo>
                <a:lnTo>
                  <a:pt x="11201" y="20082"/>
                </a:lnTo>
                <a:lnTo>
                  <a:pt x="11138" y="20122"/>
                </a:lnTo>
                <a:lnTo>
                  <a:pt x="11100" y="20047"/>
                </a:lnTo>
                <a:lnTo>
                  <a:pt x="11058" y="19936"/>
                </a:lnTo>
                <a:lnTo>
                  <a:pt x="11000" y="19970"/>
                </a:lnTo>
                <a:lnTo>
                  <a:pt x="10957" y="19916"/>
                </a:lnTo>
                <a:lnTo>
                  <a:pt x="10921" y="19991"/>
                </a:lnTo>
                <a:lnTo>
                  <a:pt x="10872" y="20039"/>
                </a:lnTo>
                <a:lnTo>
                  <a:pt x="10802" y="20073"/>
                </a:lnTo>
                <a:lnTo>
                  <a:pt x="10744" y="20129"/>
                </a:lnTo>
                <a:lnTo>
                  <a:pt x="10681" y="20163"/>
                </a:lnTo>
                <a:lnTo>
                  <a:pt x="10616" y="20191"/>
                </a:lnTo>
                <a:lnTo>
                  <a:pt x="10553" y="20232"/>
                </a:lnTo>
                <a:lnTo>
                  <a:pt x="10488" y="20314"/>
                </a:lnTo>
                <a:lnTo>
                  <a:pt x="10468" y="20219"/>
                </a:lnTo>
                <a:lnTo>
                  <a:pt x="10399" y="20204"/>
                </a:lnTo>
                <a:lnTo>
                  <a:pt x="10324" y="20232"/>
                </a:lnTo>
                <a:lnTo>
                  <a:pt x="10249" y="20273"/>
                </a:lnTo>
                <a:lnTo>
                  <a:pt x="10181" y="20260"/>
                </a:lnTo>
                <a:lnTo>
                  <a:pt x="10164" y="20170"/>
                </a:lnTo>
                <a:lnTo>
                  <a:pt x="10101" y="20150"/>
                </a:lnTo>
                <a:lnTo>
                  <a:pt x="10074" y="20238"/>
                </a:lnTo>
                <a:lnTo>
                  <a:pt x="10069" y="20329"/>
                </a:lnTo>
                <a:lnTo>
                  <a:pt x="10000" y="20314"/>
                </a:lnTo>
                <a:lnTo>
                  <a:pt x="9973" y="20238"/>
                </a:lnTo>
                <a:lnTo>
                  <a:pt x="9903" y="20226"/>
                </a:lnTo>
                <a:lnTo>
                  <a:pt x="9862" y="20288"/>
                </a:lnTo>
                <a:lnTo>
                  <a:pt x="9835" y="20404"/>
                </a:lnTo>
                <a:lnTo>
                  <a:pt x="9787" y="20500"/>
                </a:lnTo>
                <a:lnTo>
                  <a:pt x="9729" y="20576"/>
                </a:lnTo>
                <a:lnTo>
                  <a:pt x="9664" y="20638"/>
                </a:lnTo>
                <a:lnTo>
                  <a:pt x="9601" y="20685"/>
                </a:lnTo>
                <a:lnTo>
                  <a:pt x="9564" y="20769"/>
                </a:lnTo>
                <a:lnTo>
                  <a:pt x="9543" y="20878"/>
                </a:lnTo>
                <a:lnTo>
                  <a:pt x="9606" y="20947"/>
                </a:lnTo>
                <a:lnTo>
                  <a:pt x="9591" y="21057"/>
                </a:lnTo>
                <a:lnTo>
                  <a:pt x="9531" y="21138"/>
                </a:lnTo>
                <a:lnTo>
                  <a:pt x="9484" y="21235"/>
                </a:lnTo>
                <a:lnTo>
                  <a:pt x="9398" y="21325"/>
                </a:lnTo>
                <a:lnTo>
                  <a:pt x="9335" y="21400"/>
                </a:lnTo>
                <a:lnTo>
                  <a:pt x="9265" y="21469"/>
                </a:lnTo>
                <a:lnTo>
                  <a:pt x="9192" y="21531"/>
                </a:lnTo>
                <a:lnTo>
                  <a:pt x="9105" y="21579"/>
                </a:lnTo>
                <a:lnTo>
                  <a:pt x="8979" y="21600"/>
                </a:lnTo>
                <a:lnTo>
                  <a:pt x="20048" y="21600"/>
                </a:lnTo>
                <a:lnTo>
                  <a:pt x="20069" y="21463"/>
                </a:lnTo>
                <a:lnTo>
                  <a:pt x="20089" y="21332"/>
                </a:lnTo>
                <a:lnTo>
                  <a:pt x="20132" y="21241"/>
                </a:lnTo>
                <a:lnTo>
                  <a:pt x="20176" y="21132"/>
                </a:lnTo>
                <a:lnTo>
                  <a:pt x="20195" y="21022"/>
                </a:lnTo>
                <a:lnTo>
                  <a:pt x="20275" y="20960"/>
                </a:lnTo>
                <a:lnTo>
                  <a:pt x="20308" y="20863"/>
                </a:lnTo>
                <a:lnTo>
                  <a:pt x="20382" y="20823"/>
                </a:lnTo>
                <a:lnTo>
                  <a:pt x="20415" y="20713"/>
                </a:lnTo>
                <a:lnTo>
                  <a:pt x="20435" y="20623"/>
                </a:lnTo>
                <a:lnTo>
                  <a:pt x="20456" y="20507"/>
                </a:lnTo>
                <a:lnTo>
                  <a:pt x="20488" y="20425"/>
                </a:lnTo>
                <a:lnTo>
                  <a:pt x="20500" y="20329"/>
                </a:lnTo>
                <a:lnTo>
                  <a:pt x="20456" y="20260"/>
                </a:lnTo>
                <a:lnTo>
                  <a:pt x="20393" y="20211"/>
                </a:lnTo>
                <a:lnTo>
                  <a:pt x="20335" y="20157"/>
                </a:lnTo>
                <a:lnTo>
                  <a:pt x="20270" y="20122"/>
                </a:lnTo>
                <a:lnTo>
                  <a:pt x="20202" y="20107"/>
                </a:lnTo>
                <a:lnTo>
                  <a:pt x="20132" y="20107"/>
                </a:lnTo>
                <a:lnTo>
                  <a:pt x="20069" y="20095"/>
                </a:lnTo>
                <a:lnTo>
                  <a:pt x="19999" y="20101"/>
                </a:lnTo>
                <a:lnTo>
                  <a:pt x="19936" y="20067"/>
                </a:lnTo>
                <a:lnTo>
                  <a:pt x="19888" y="19985"/>
                </a:lnTo>
                <a:lnTo>
                  <a:pt x="19823" y="19936"/>
                </a:lnTo>
                <a:lnTo>
                  <a:pt x="19797" y="19848"/>
                </a:lnTo>
                <a:lnTo>
                  <a:pt x="19728" y="19826"/>
                </a:lnTo>
                <a:lnTo>
                  <a:pt x="19659" y="19807"/>
                </a:lnTo>
                <a:lnTo>
                  <a:pt x="19605" y="19751"/>
                </a:lnTo>
                <a:lnTo>
                  <a:pt x="19564" y="19689"/>
                </a:lnTo>
                <a:lnTo>
                  <a:pt x="19511" y="19626"/>
                </a:lnTo>
                <a:lnTo>
                  <a:pt x="19472" y="19695"/>
                </a:lnTo>
                <a:lnTo>
                  <a:pt x="19404" y="19695"/>
                </a:lnTo>
                <a:lnTo>
                  <a:pt x="19344" y="19661"/>
                </a:lnTo>
                <a:lnTo>
                  <a:pt x="19265" y="19626"/>
                </a:lnTo>
                <a:lnTo>
                  <a:pt x="19192" y="19592"/>
                </a:lnTo>
                <a:lnTo>
                  <a:pt x="19127" y="19545"/>
                </a:lnTo>
                <a:lnTo>
                  <a:pt x="19064" y="19498"/>
                </a:lnTo>
                <a:lnTo>
                  <a:pt x="19025" y="19435"/>
                </a:lnTo>
                <a:lnTo>
                  <a:pt x="19037" y="19367"/>
                </a:lnTo>
                <a:lnTo>
                  <a:pt x="18994" y="19304"/>
                </a:lnTo>
                <a:lnTo>
                  <a:pt x="18931" y="19291"/>
                </a:lnTo>
                <a:lnTo>
                  <a:pt x="18856" y="19276"/>
                </a:lnTo>
                <a:lnTo>
                  <a:pt x="18798" y="19283"/>
                </a:lnTo>
                <a:lnTo>
                  <a:pt x="18723" y="19283"/>
                </a:lnTo>
                <a:lnTo>
                  <a:pt x="18670" y="19298"/>
                </a:lnTo>
                <a:lnTo>
                  <a:pt x="18595" y="19298"/>
                </a:lnTo>
                <a:lnTo>
                  <a:pt x="18527" y="19311"/>
                </a:lnTo>
                <a:lnTo>
                  <a:pt x="18478" y="19276"/>
                </a:lnTo>
                <a:lnTo>
                  <a:pt x="18452" y="19214"/>
                </a:lnTo>
                <a:lnTo>
                  <a:pt x="18435" y="19139"/>
                </a:lnTo>
                <a:lnTo>
                  <a:pt x="18425" y="19051"/>
                </a:lnTo>
                <a:lnTo>
                  <a:pt x="18387" y="19001"/>
                </a:lnTo>
                <a:close/>
                <a:moveTo>
                  <a:pt x="6404" y="19695"/>
                </a:moveTo>
                <a:lnTo>
                  <a:pt x="6351" y="19729"/>
                </a:lnTo>
                <a:lnTo>
                  <a:pt x="6320" y="19826"/>
                </a:lnTo>
                <a:lnTo>
                  <a:pt x="6320" y="20004"/>
                </a:lnTo>
                <a:lnTo>
                  <a:pt x="6313" y="20088"/>
                </a:lnTo>
                <a:lnTo>
                  <a:pt x="6298" y="20204"/>
                </a:lnTo>
                <a:lnTo>
                  <a:pt x="6228" y="20198"/>
                </a:lnTo>
                <a:lnTo>
                  <a:pt x="6192" y="20226"/>
                </a:lnTo>
                <a:lnTo>
                  <a:pt x="6127" y="20322"/>
                </a:lnTo>
                <a:lnTo>
                  <a:pt x="6127" y="20417"/>
                </a:lnTo>
                <a:lnTo>
                  <a:pt x="6175" y="20494"/>
                </a:lnTo>
                <a:lnTo>
                  <a:pt x="6240" y="20460"/>
                </a:lnTo>
                <a:lnTo>
                  <a:pt x="6308" y="20425"/>
                </a:lnTo>
                <a:lnTo>
                  <a:pt x="6276" y="20520"/>
                </a:lnTo>
                <a:lnTo>
                  <a:pt x="6356" y="20528"/>
                </a:lnTo>
                <a:lnTo>
                  <a:pt x="6419" y="20473"/>
                </a:lnTo>
                <a:lnTo>
                  <a:pt x="6489" y="20445"/>
                </a:lnTo>
                <a:lnTo>
                  <a:pt x="6506" y="20348"/>
                </a:lnTo>
                <a:lnTo>
                  <a:pt x="6516" y="20260"/>
                </a:lnTo>
                <a:lnTo>
                  <a:pt x="6511" y="20150"/>
                </a:lnTo>
                <a:lnTo>
                  <a:pt x="6494" y="20047"/>
                </a:lnTo>
                <a:lnTo>
                  <a:pt x="6473" y="19951"/>
                </a:lnTo>
                <a:lnTo>
                  <a:pt x="6446" y="19854"/>
                </a:lnTo>
                <a:lnTo>
                  <a:pt x="6436" y="19772"/>
                </a:lnTo>
                <a:lnTo>
                  <a:pt x="6404" y="19695"/>
                </a:lnTo>
                <a:close/>
                <a:moveTo>
                  <a:pt x="4569" y="20335"/>
                </a:moveTo>
                <a:lnTo>
                  <a:pt x="4531" y="20376"/>
                </a:lnTo>
                <a:lnTo>
                  <a:pt x="4564" y="20473"/>
                </a:lnTo>
                <a:lnTo>
                  <a:pt x="4623" y="20520"/>
                </a:lnTo>
                <a:lnTo>
                  <a:pt x="4702" y="20507"/>
                </a:lnTo>
                <a:lnTo>
                  <a:pt x="4770" y="20520"/>
                </a:lnTo>
                <a:lnTo>
                  <a:pt x="4845" y="20507"/>
                </a:lnTo>
                <a:lnTo>
                  <a:pt x="4888" y="20528"/>
                </a:lnTo>
                <a:lnTo>
                  <a:pt x="4857" y="20391"/>
                </a:lnTo>
                <a:lnTo>
                  <a:pt x="4792" y="20417"/>
                </a:lnTo>
                <a:lnTo>
                  <a:pt x="4729" y="20382"/>
                </a:lnTo>
                <a:lnTo>
                  <a:pt x="4644" y="20363"/>
                </a:lnTo>
                <a:lnTo>
                  <a:pt x="4569" y="20335"/>
                </a:lnTo>
                <a:close/>
                <a:moveTo>
                  <a:pt x="3117" y="20713"/>
                </a:moveTo>
                <a:lnTo>
                  <a:pt x="3075" y="20769"/>
                </a:lnTo>
                <a:lnTo>
                  <a:pt x="3155" y="20844"/>
                </a:lnTo>
                <a:lnTo>
                  <a:pt x="3228" y="20872"/>
                </a:lnTo>
                <a:lnTo>
                  <a:pt x="3266" y="20885"/>
                </a:lnTo>
                <a:lnTo>
                  <a:pt x="3175" y="20775"/>
                </a:lnTo>
                <a:lnTo>
                  <a:pt x="3117" y="20713"/>
                </a:lnTo>
                <a:close/>
                <a:moveTo>
                  <a:pt x="3361" y="20735"/>
                </a:moveTo>
                <a:lnTo>
                  <a:pt x="3346" y="20823"/>
                </a:lnTo>
                <a:lnTo>
                  <a:pt x="3404" y="20919"/>
                </a:lnTo>
                <a:lnTo>
                  <a:pt x="3484" y="20941"/>
                </a:lnTo>
                <a:lnTo>
                  <a:pt x="3542" y="20872"/>
                </a:lnTo>
                <a:lnTo>
                  <a:pt x="3574" y="20775"/>
                </a:lnTo>
                <a:lnTo>
                  <a:pt x="3506" y="20823"/>
                </a:lnTo>
                <a:lnTo>
                  <a:pt x="3431" y="20782"/>
                </a:lnTo>
                <a:lnTo>
                  <a:pt x="3361" y="20735"/>
                </a:lnTo>
                <a:close/>
              </a:path>
            </a:pathLst>
          </a:custGeom>
          <a:solidFill>
            <a:srgbClr val="FFFFFF">
              <a:alpha val="26274"/>
            </a:srgbClr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1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452438" y="2671763"/>
            <a:ext cx="8239125" cy="174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435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452884" y="414802"/>
            <a:ext cx="8238233" cy="23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171450" lvl="0" indent="-857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1350" b="1">
                <a:solidFill>
                  <a:srgbClr val="FFFFFF"/>
                </a:solidFill>
              </a:defRPr>
            </a:lvl1pPr>
            <a:lvl2pPr marL="342900" lvl="1" indent="-138446" algn="l">
              <a:lnSpc>
                <a:spcPct val="90000"/>
              </a:lnSpc>
              <a:spcBef>
                <a:spcPts val="1688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514350" lvl="2" indent="-138446" algn="l">
              <a:lnSpc>
                <a:spcPct val="90000"/>
              </a:lnSpc>
              <a:spcBef>
                <a:spcPts val="1688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685800" lvl="3" indent="-138446" algn="l">
              <a:lnSpc>
                <a:spcPct val="90000"/>
              </a:lnSpc>
              <a:spcBef>
                <a:spcPts val="1688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857250" lvl="4" indent="-138446" algn="l">
              <a:lnSpc>
                <a:spcPct val="90000"/>
              </a:lnSpc>
              <a:spcBef>
                <a:spcPts val="1688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1028700" lvl="5" indent="-138446" algn="l">
              <a:lnSpc>
                <a:spcPct val="90000"/>
              </a:lnSpc>
              <a:spcBef>
                <a:spcPts val="1688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1200150" lvl="6" indent="-138446" algn="l">
              <a:lnSpc>
                <a:spcPct val="90000"/>
              </a:lnSpc>
              <a:spcBef>
                <a:spcPts val="1688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1371600" lvl="7" indent="-138446" algn="l">
              <a:lnSpc>
                <a:spcPct val="90000"/>
              </a:lnSpc>
              <a:spcBef>
                <a:spcPts val="1688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1543050" lvl="8" indent="-138446" algn="l">
              <a:lnSpc>
                <a:spcPct val="90000"/>
              </a:lnSpc>
              <a:spcBef>
                <a:spcPts val="1688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pic>
        <p:nvPicPr>
          <p:cNvPr id="41" name="Google Shape;41;p7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17640" y="414802"/>
            <a:ext cx="1210502" cy="238867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4500563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675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675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675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675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675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675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675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675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675"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444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8325" y="131850"/>
            <a:ext cx="1144724" cy="22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openxmlformats.org/officeDocument/2006/relationships/hyperlink" Target="file:///C:\Users\redi\Downloads\shalini_web\shalini\index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default.as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nsplash.com/" TargetMode="External"/><Relationship Id="rId5" Type="http://schemas.openxmlformats.org/officeDocument/2006/relationships/hyperlink" Target="https://stackoverflow.com/" TargetMode="External"/><Relationship Id="rId4" Type="http://schemas.openxmlformats.org/officeDocument/2006/relationships/hyperlink" Target="https://github.com/shoaib-03/Recipe-Book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/>
        </p:nvSpPr>
        <p:spPr>
          <a:xfrm>
            <a:off x="956925" y="1284475"/>
            <a:ext cx="7356000" cy="3405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400" b="1" dirty="0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4100" b="1" dirty="0" smtClean="0">
              <a:solidFill>
                <a:schemeClr val="bg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dirty="0" smtClean="0">
                <a:solidFill>
                  <a:schemeClr val="bg1"/>
                </a:solidFill>
                <a:latin typeface="Assistant"/>
                <a:ea typeface="Assistant"/>
                <a:cs typeface="Assistant"/>
                <a:sym typeface="Assistant"/>
              </a:rPr>
              <a:t>Project </a:t>
            </a:r>
            <a:r>
              <a:rPr lang="en" sz="4100" b="1" dirty="0">
                <a:solidFill>
                  <a:schemeClr val="bg1"/>
                </a:solidFill>
                <a:latin typeface="Assistant"/>
                <a:ea typeface="Assistant"/>
                <a:cs typeface="Assistant"/>
                <a:sym typeface="Assistant"/>
              </a:rPr>
              <a:t>Title:  Recipe Page</a:t>
            </a:r>
            <a:endParaRPr sz="4100" b="1" dirty="0">
              <a:solidFill>
                <a:schemeClr val="bg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 b="1" dirty="0">
              <a:solidFill>
                <a:schemeClr val="bg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2200" b="1" dirty="0" smtClean="0">
              <a:solidFill>
                <a:srgbClr val="474747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2200" b="1" dirty="0">
              <a:solidFill>
                <a:srgbClr val="474747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2200" b="1" dirty="0" smtClean="0">
              <a:solidFill>
                <a:srgbClr val="474747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2200" b="1" dirty="0" smtClean="0">
              <a:solidFill>
                <a:srgbClr val="474747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rgbClr val="474747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endParaRPr lang="en" sz="2200" b="1" dirty="0" smtClean="0">
              <a:solidFill>
                <a:srgbClr val="474747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rgbClr val="474747"/>
                </a:solidFill>
                <a:latin typeface="Assistant"/>
                <a:ea typeface="Assistant"/>
                <a:cs typeface="Assistant"/>
                <a:sym typeface="Assistant"/>
              </a:rPr>
              <a:t>Presented </a:t>
            </a:r>
            <a:r>
              <a:rPr lang="en" sz="2200" b="1" dirty="0">
                <a:solidFill>
                  <a:srgbClr val="474747"/>
                </a:solidFill>
                <a:latin typeface="Assistant"/>
                <a:ea typeface="Assistant"/>
                <a:cs typeface="Assistant"/>
                <a:sym typeface="Assistant"/>
              </a:rPr>
              <a:t>by  </a:t>
            </a:r>
            <a:r>
              <a:rPr lang="en" sz="2200" b="1" dirty="0" smtClean="0">
                <a:solidFill>
                  <a:srgbClr val="474747"/>
                </a:solidFill>
                <a:latin typeface="Assistant"/>
                <a:ea typeface="Assistant"/>
                <a:cs typeface="Assistant"/>
                <a:sym typeface="Assistant"/>
              </a:rPr>
              <a:t>Shalini Sinha</a:t>
            </a:r>
            <a:endParaRPr sz="3700" b="1" dirty="0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54" name="Google Shape;54;p13"/>
          <p:cNvSpPr/>
          <p:nvPr/>
        </p:nvSpPr>
        <p:spPr>
          <a:xfrm rot="-1452133">
            <a:off x="7797428" y="435677"/>
            <a:ext cx="706169" cy="777600"/>
          </a:xfrm>
          <a:prstGeom prst="triangle">
            <a:avLst>
              <a:gd name="adj" fmla="val 50000"/>
            </a:avLst>
          </a:prstGeom>
          <a:solidFill>
            <a:srgbClr val="EA5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/>
          <p:nvPr/>
        </p:nvSpPr>
        <p:spPr>
          <a:xfrm rot="-783727">
            <a:off x="7841185" y="435636"/>
            <a:ext cx="706172" cy="7777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 rot="-1452133">
            <a:off x="635453" y="4062252"/>
            <a:ext cx="706169" cy="777600"/>
          </a:xfrm>
          <a:prstGeom prst="triangle">
            <a:avLst>
              <a:gd name="adj" fmla="val 50000"/>
            </a:avLst>
          </a:prstGeom>
          <a:solidFill>
            <a:srgbClr val="58A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/>
          <p:nvPr/>
        </p:nvSpPr>
        <p:spPr>
          <a:xfrm rot="-783727">
            <a:off x="679210" y="4062211"/>
            <a:ext cx="706172" cy="7777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2098674" y="546100"/>
            <a:ext cx="5451475" cy="1046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de-DE" sz="2800" b="1" u="sng" dirty="0">
                <a:solidFill>
                  <a:srgbClr val="EA5B25"/>
                </a:solidFill>
                <a:latin typeface="Algerian" panose="04020705040A02060702" pitchFamily="82" charset="0"/>
                <a:ea typeface="Assistant"/>
                <a:cs typeface="Assistant"/>
                <a:sym typeface="Assistant"/>
              </a:rPr>
              <a:t>Introduction to computer science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398" y="1568749"/>
            <a:ext cx="5095567" cy="25267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89250" y="2089150"/>
            <a:ext cx="140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RECIPE PAGE</a:t>
            </a:r>
            <a:endParaRPr lang="de-DE" sz="2400" b="1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00350" y="1574800"/>
            <a:ext cx="163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Project</a:t>
            </a:r>
            <a:r>
              <a:rPr lang="en-US" dirty="0" smtClean="0"/>
              <a:t> </a:t>
            </a:r>
            <a:r>
              <a:rPr lang="en-US" sz="1800" b="1" dirty="0" smtClean="0"/>
              <a:t>Title:</a:t>
            </a:r>
            <a:endParaRPr lang="de-DE" sz="1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6"/>
          <p:cNvGrpSpPr/>
          <p:nvPr/>
        </p:nvGrpSpPr>
        <p:grpSpPr>
          <a:xfrm>
            <a:off x="2687000" y="3526247"/>
            <a:ext cx="1712700" cy="1381810"/>
            <a:chOff x="2683803" y="2762418"/>
            <a:chExt cx="1712700" cy="1011722"/>
          </a:xfrm>
        </p:grpSpPr>
        <p:sp>
          <p:nvSpPr>
            <p:cNvPr id="84" name="Google Shape;84;p16"/>
            <p:cNvSpPr txBox="1"/>
            <p:nvPr/>
          </p:nvSpPr>
          <p:spPr>
            <a:xfrm>
              <a:off x="2951775" y="2762418"/>
              <a:ext cx="1171200" cy="436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500" b="1" dirty="0">
                  <a:solidFill>
                    <a:srgbClr val="FF9900"/>
                  </a:solidFill>
                  <a:latin typeface="Roboto"/>
                  <a:ea typeface="Roboto"/>
                  <a:cs typeface="Roboto"/>
                  <a:sym typeface="Roboto"/>
                </a:rPr>
                <a:t>CMD</a:t>
              </a:r>
              <a:endParaRPr sz="1500" b="1" dirty="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2683803" y="3070640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6"/>
            <p:cNvSpPr txBox="1"/>
            <p:nvPr/>
          </p:nvSpPr>
          <p:spPr>
            <a:xfrm>
              <a:off x="2728053" y="3107840"/>
              <a:ext cx="1624200" cy="624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Command Line prompt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3495153" y="3005991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16"/>
          <p:cNvSpPr/>
          <p:nvPr/>
        </p:nvSpPr>
        <p:spPr>
          <a:xfrm>
            <a:off x="1391926" y="3125173"/>
            <a:ext cx="6056623" cy="56178"/>
          </a:xfrm>
          <a:prstGeom prst="roundRect">
            <a:avLst>
              <a:gd name="adj" fmla="val 50000"/>
            </a:avLst>
          </a:prstGeom>
          <a:solidFill>
            <a:srgbClr val="A72A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16"/>
          <p:cNvGrpSpPr/>
          <p:nvPr/>
        </p:nvGrpSpPr>
        <p:grpSpPr>
          <a:xfrm>
            <a:off x="1366349" y="1319461"/>
            <a:ext cx="5063653" cy="2166690"/>
            <a:chOff x="1482790" y="1221570"/>
            <a:chExt cx="5063653" cy="1516335"/>
          </a:xfrm>
        </p:grpSpPr>
        <p:sp>
          <p:nvSpPr>
            <p:cNvPr id="91" name="Google Shape;91;p16"/>
            <p:cNvSpPr/>
            <p:nvPr/>
          </p:nvSpPr>
          <p:spPr>
            <a:xfrm>
              <a:off x="1641853" y="1221570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 txBox="1"/>
            <p:nvPr/>
          </p:nvSpPr>
          <p:spPr>
            <a:xfrm>
              <a:off x="1482790" y="1938022"/>
              <a:ext cx="1935651" cy="29326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500" b="1" dirty="0">
                  <a:solidFill>
                    <a:srgbClr val="EA5B25"/>
                  </a:solidFill>
                  <a:latin typeface="Roboto"/>
                  <a:ea typeface="Roboto"/>
                  <a:cs typeface="Roboto"/>
                  <a:sym typeface="Roboto"/>
                </a:rPr>
                <a:t>Operating System</a:t>
              </a:r>
              <a:endParaRPr sz="1500" b="1" dirty="0">
                <a:solidFill>
                  <a:srgbClr val="EA5B2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 rot="10800000">
              <a:off x="2453178" y="1920663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6"/>
            <p:cNvSpPr txBox="1"/>
            <p:nvPr/>
          </p:nvSpPr>
          <p:spPr>
            <a:xfrm>
              <a:off x="2029941" y="1258776"/>
              <a:ext cx="881400" cy="624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Windows, Linux, Mac OS</a:t>
              </a:r>
              <a:endParaRPr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2383731" y="2293505"/>
              <a:ext cx="206662" cy="204424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A72A1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5;p16"/>
            <p:cNvSpPr/>
            <p:nvPr/>
          </p:nvSpPr>
          <p:spPr>
            <a:xfrm>
              <a:off x="3533081" y="2533481"/>
              <a:ext cx="206662" cy="204424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A72A1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5;p16"/>
            <p:cNvSpPr/>
            <p:nvPr/>
          </p:nvSpPr>
          <p:spPr>
            <a:xfrm>
              <a:off x="5577781" y="2520150"/>
              <a:ext cx="206662" cy="204424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A72A1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5;p16"/>
            <p:cNvSpPr/>
            <p:nvPr/>
          </p:nvSpPr>
          <p:spPr>
            <a:xfrm>
              <a:off x="4481779" y="2280175"/>
              <a:ext cx="206662" cy="204424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A72A1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5;p16"/>
            <p:cNvSpPr/>
            <p:nvPr/>
          </p:nvSpPr>
          <p:spPr>
            <a:xfrm>
              <a:off x="6339781" y="2280175"/>
              <a:ext cx="206662" cy="204424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A72A1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16"/>
          <p:cNvGrpSpPr/>
          <p:nvPr/>
        </p:nvGrpSpPr>
        <p:grpSpPr>
          <a:xfrm>
            <a:off x="3518999" y="1306761"/>
            <a:ext cx="1967400" cy="1264989"/>
            <a:chOff x="1451040" y="1221570"/>
            <a:chExt cx="1967400" cy="885289"/>
          </a:xfrm>
        </p:grpSpPr>
        <p:sp>
          <p:nvSpPr>
            <p:cNvPr id="97" name="Google Shape;97;p16"/>
            <p:cNvSpPr/>
            <p:nvPr/>
          </p:nvSpPr>
          <p:spPr>
            <a:xfrm>
              <a:off x="1641853" y="1221570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6"/>
            <p:cNvSpPr txBox="1"/>
            <p:nvPr/>
          </p:nvSpPr>
          <p:spPr>
            <a:xfrm>
              <a:off x="1451040" y="1951354"/>
              <a:ext cx="1967400" cy="15550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500" b="1">
                  <a:solidFill>
                    <a:srgbClr val="EA5B25"/>
                  </a:solidFill>
                  <a:latin typeface="Roboto"/>
                  <a:ea typeface="Roboto"/>
                  <a:cs typeface="Roboto"/>
                  <a:sym typeface="Roboto"/>
                </a:rPr>
                <a:t>Python</a:t>
              </a:r>
              <a:endParaRPr sz="1500" b="1">
                <a:solidFill>
                  <a:srgbClr val="EA5B2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" name="Google Shape;99;p16"/>
            <p:cNvSpPr/>
            <p:nvPr/>
          </p:nvSpPr>
          <p:spPr>
            <a:xfrm rot="10800000">
              <a:off x="2453178" y="1920663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 txBox="1"/>
            <p:nvPr/>
          </p:nvSpPr>
          <p:spPr>
            <a:xfrm>
              <a:off x="2067091" y="1227668"/>
              <a:ext cx="1087800" cy="624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types, Operators, Functions, Loops</a:t>
              </a:r>
              <a:endParaRPr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endParaRPr lang="en-US" sz="1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MAc OS</a:t>
              </a:r>
              <a:endParaRPr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2" name="Google Shape;102;p16"/>
          <p:cNvGrpSpPr/>
          <p:nvPr/>
        </p:nvGrpSpPr>
        <p:grpSpPr>
          <a:xfrm>
            <a:off x="5576399" y="1294062"/>
            <a:ext cx="1967400" cy="1201489"/>
            <a:chOff x="1451040" y="1221570"/>
            <a:chExt cx="1967400" cy="840849"/>
          </a:xfrm>
        </p:grpSpPr>
        <p:sp>
          <p:nvSpPr>
            <p:cNvPr id="103" name="Google Shape;103;p16"/>
            <p:cNvSpPr/>
            <p:nvPr/>
          </p:nvSpPr>
          <p:spPr>
            <a:xfrm>
              <a:off x="1641853" y="1221570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6"/>
            <p:cNvSpPr txBox="1"/>
            <p:nvPr/>
          </p:nvSpPr>
          <p:spPr>
            <a:xfrm>
              <a:off x="1451040" y="1986906"/>
              <a:ext cx="1967400" cy="7551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500" b="1" dirty="0">
                  <a:solidFill>
                    <a:srgbClr val="EA5B25"/>
                  </a:solidFill>
                  <a:latin typeface="Roboto"/>
                  <a:ea typeface="Roboto"/>
                  <a:cs typeface="Roboto"/>
                  <a:sym typeface="Roboto"/>
                </a:rPr>
                <a:t>Web Development</a:t>
              </a:r>
              <a:endParaRPr sz="1500" b="1" dirty="0">
                <a:solidFill>
                  <a:srgbClr val="EA5B2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" name="Google Shape;105;p16"/>
            <p:cNvSpPr/>
            <p:nvPr/>
          </p:nvSpPr>
          <p:spPr>
            <a:xfrm rot="10800000">
              <a:off x="2453178" y="1920663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6"/>
            <p:cNvSpPr txBox="1"/>
            <p:nvPr/>
          </p:nvSpPr>
          <p:spPr>
            <a:xfrm>
              <a:off x="1990891" y="1258776"/>
              <a:ext cx="1087800" cy="624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Basics of HTML,  CSS,  </a:t>
              </a:r>
              <a:r>
                <a:rPr lang="en" sz="1200" dirty="0" smtClea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Javascript</a:t>
              </a:r>
              <a:endParaRPr sz="1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endParaRPr sz="1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endParaRPr sz="1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1200" dirty="0" smtClea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MAc </a:t>
              </a:r>
              <a:r>
                <a:rPr lang="en"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OS</a:t>
              </a:r>
              <a:endParaRPr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" name="Google Shape;108;p16"/>
          <p:cNvGrpSpPr/>
          <p:nvPr/>
        </p:nvGrpSpPr>
        <p:grpSpPr>
          <a:xfrm>
            <a:off x="4751750" y="3526247"/>
            <a:ext cx="1712700" cy="1381810"/>
            <a:chOff x="2683803" y="2762418"/>
            <a:chExt cx="1712700" cy="1011722"/>
          </a:xfrm>
        </p:grpSpPr>
        <p:sp>
          <p:nvSpPr>
            <p:cNvPr id="109" name="Google Shape;109;p16"/>
            <p:cNvSpPr txBox="1"/>
            <p:nvPr/>
          </p:nvSpPr>
          <p:spPr>
            <a:xfrm>
              <a:off x="2951775" y="2762418"/>
              <a:ext cx="1171200" cy="436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Editors</a:t>
              </a:r>
              <a:endParaRPr sz="15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2683803" y="3070640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6"/>
            <p:cNvSpPr txBox="1"/>
            <p:nvPr/>
          </p:nvSpPr>
          <p:spPr>
            <a:xfrm>
              <a:off x="3063678" y="3110091"/>
              <a:ext cx="1087800" cy="624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 smtClea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Replit, Pycharm</a:t>
              </a:r>
              <a:r>
                <a:rPr lang="en" sz="11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, code pen, visual code editor</a:t>
              </a:r>
              <a:endParaRPr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3495153" y="3005991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6"/>
          <p:cNvSpPr txBox="1"/>
          <p:nvPr/>
        </p:nvSpPr>
        <p:spPr>
          <a:xfrm>
            <a:off x="1301750" y="309550"/>
            <a:ext cx="7215000" cy="57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 dirty="0" smtClean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My key </a:t>
            </a:r>
            <a:r>
              <a:rPr lang="en" sz="3600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l</a:t>
            </a:r>
            <a:r>
              <a:rPr lang="en" sz="3600" b="1" dirty="0" smtClean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earnings </a:t>
            </a:r>
            <a:r>
              <a:rPr lang="en" sz="3600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from the course</a:t>
            </a:r>
            <a:endParaRPr sz="3600" b="1" dirty="0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7"/>
          <p:cNvGrpSpPr/>
          <p:nvPr/>
        </p:nvGrpSpPr>
        <p:grpSpPr>
          <a:xfrm>
            <a:off x="1620125" y="1533428"/>
            <a:ext cx="5957975" cy="776061"/>
            <a:chOff x="1593000" y="2322568"/>
            <a:chExt cx="5957975" cy="643500"/>
          </a:xfrm>
        </p:grpSpPr>
        <p:sp>
          <p:nvSpPr>
            <p:cNvPr id="120" name="Google Shape;120;p17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Technical Skill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EA5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238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500"/>
                <a:buFont typeface="Roboto"/>
                <a:buChar char="●"/>
              </a:pPr>
              <a:r>
                <a:rPr lang="en" sz="1500" dirty="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Coding and Programming</a:t>
              </a:r>
              <a:endParaRPr sz="15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238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500"/>
                <a:buFont typeface="Roboto"/>
                <a:buChar char="●"/>
              </a:pPr>
              <a:r>
                <a:rPr lang="en" sz="1500" dirty="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IT project development</a:t>
              </a:r>
              <a:endParaRPr sz="1500" dirty="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7" name="Google Shape;127;p17"/>
          <p:cNvGrpSpPr/>
          <p:nvPr/>
        </p:nvGrpSpPr>
        <p:grpSpPr>
          <a:xfrm>
            <a:off x="1620125" y="2396628"/>
            <a:ext cx="5957975" cy="776061"/>
            <a:chOff x="1593000" y="2322568"/>
            <a:chExt cx="5957975" cy="643500"/>
          </a:xfrm>
        </p:grpSpPr>
        <p:sp>
          <p:nvSpPr>
            <p:cNvPr id="128" name="Google Shape;128;p17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Interpersonal Skill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EA5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238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500"/>
                <a:buFont typeface="Roboto"/>
                <a:buChar char="●"/>
              </a:pPr>
              <a:r>
                <a:rPr lang="en" sz="15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Communication</a:t>
              </a:r>
              <a:endParaRPr sz="15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238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500"/>
                <a:buFont typeface="Roboto"/>
                <a:buChar char="●"/>
              </a:pPr>
              <a:r>
                <a:rPr lang="en" sz="15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Team work</a:t>
              </a:r>
              <a:endParaRPr sz="15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5" name="Google Shape;135;p17"/>
          <p:cNvGrpSpPr/>
          <p:nvPr/>
        </p:nvGrpSpPr>
        <p:grpSpPr>
          <a:xfrm>
            <a:off x="1620125" y="3260821"/>
            <a:ext cx="5957975" cy="776061"/>
            <a:chOff x="1593000" y="2322568"/>
            <a:chExt cx="5957975" cy="643500"/>
          </a:xfrm>
        </p:grpSpPr>
        <p:sp>
          <p:nvSpPr>
            <p:cNvPr id="136" name="Google Shape;136;p17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Cognitive Skill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EA5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238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500"/>
                <a:buFont typeface="Roboto"/>
                <a:buChar char="●"/>
              </a:pPr>
              <a:r>
                <a:rPr lang="en" sz="15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Logical thinking</a:t>
              </a:r>
              <a:endParaRPr sz="15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238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500"/>
                <a:buFont typeface="Roboto"/>
                <a:buChar char="●"/>
              </a:pPr>
              <a:r>
                <a:rPr lang="en" sz="15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Problem solving</a:t>
              </a:r>
              <a:endParaRPr sz="15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3" name="Google Shape;143;p17"/>
          <p:cNvGrpSpPr/>
          <p:nvPr/>
        </p:nvGrpSpPr>
        <p:grpSpPr>
          <a:xfrm>
            <a:off x="1620125" y="4125000"/>
            <a:ext cx="5957975" cy="776061"/>
            <a:chOff x="1593000" y="2322568"/>
            <a:chExt cx="5957975" cy="643500"/>
          </a:xfrm>
        </p:grpSpPr>
        <p:sp>
          <p:nvSpPr>
            <p:cNvPr id="144" name="Google Shape;144;p17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Networking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EA5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238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500"/>
                <a:buFont typeface="Roboto"/>
                <a:buChar char="●"/>
              </a:pPr>
              <a:r>
                <a:rPr lang="en" sz="15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Seminar </a:t>
              </a:r>
              <a:endParaRPr sz="15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238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500"/>
                <a:buFont typeface="Roboto"/>
                <a:buChar char="●"/>
              </a:pPr>
              <a:r>
                <a:rPr lang="en" sz="15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Workshop</a:t>
              </a:r>
              <a:endParaRPr sz="15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1" name="Google Shape;151;p17"/>
          <p:cNvSpPr txBox="1"/>
          <p:nvPr/>
        </p:nvSpPr>
        <p:spPr>
          <a:xfrm>
            <a:off x="328775" y="315275"/>
            <a:ext cx="81861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 b="1" dirty="0">
                <a:solidFill>
                  <a:srgbClr val="58ADC5"/>
                </a:solidFill>
              </a:rPr>
              <a:t>  </a:t>
            </a:r>
            <a:r>
              <a:rPr lang="en" sz="3600" b="1" dirty="0">
                <a:solidFill>
                  <a:srgbClr val="58ADC5"/>
                </a:solidFill>
              </a:rPr>
              <a:t>Relevance in Future career</a:t>
            </a:r>
            <a:endParaRPr sz="3600" b="1" dirty="0">
              <a:solidFill>
                <a:srgbClr val="58ADC5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1297575" y="628825"/>
            <a:ext cx="60789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500" b="1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886450" y="1463950"/>
            <a:ext cx="7754100" cy="30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Who all wish to </a:t>
            </a:r>
            <a:r>
              <a:rPr lang="en" sz="2600" dirty="0" smtClean="0"/>
              <a:t>have </a:t>
            </a:r>
            <a:r>
              <a:rPr lang="en" sz="2600" dirty="0"/>
              <a:t>their own recipe website?</a:t>
            </a:r>
            <a:endParaRPr sz="2600" dirty="0"/>
          </a:p>
        </p:txBody>
      </p:sp>
      <p:sp>
        <p:nvSpPr>
          <p:cNvPr id="64" name="Google Shape;64;p14"/>
          <p:cNvSpPr/>
          <p:nvPr/>
        </p:nvSpPr>
        <p:spPr>
          <a:xfrm rot="-1452133">
            <a:off x="635453" y="4062252"/>
            <a:ext cx="706169" cy="777600"/>
          </a:xfrm>
          <a:prstGeom prst="triangle">
            <a:avLst>
              <a:gd name="adj" fmla="val 50000"/>
            </a:avLst>
          </a:prstGeom>
          <a:solidFill>
            <a:srgbClr val="58A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4"/>
          <p:cNvSpPr/>
          <p:nvPr/>
        </p:nvSpPr>
        <p:spPr>
          <a:xfrm rot="-783727">
            <a:off x="679210" y="4062211"/>
            <a:ext cx="706172" cy="7777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/>
          <p:nvPr/>
        </p:nvSpPr>
        <p:spPr>
          <a:xfrm rot="-1452133">
            <a:off x="7797428" y="435677"/>
            <a:ext cx="706169" cy="777600"/>
          </a:xfrm>
          <a:prstGeom prst="triangle">
            <a:avLst>
              <a:gd name="adj" fmla="val 50000"/>
            </a:avLst>
          </a:prstGeom>
          <a:solidFill>
            <a:srgbClr val="EA5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/>
          <p:nvPr/>
        </p:nvSpPr>
        <p:spPr>
          <a:xfrm rot="-783727">
            <a:off x="7841185" y="435636"/>
            <a:ext cx="706172" cy="7777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/>
          <p:nvPr/>
        </p:nvSpPr>
        <p:spPr>
          <a:xfrm>
            <a:off x="1297575" y="324025"/>
            <a:ext cx="6236700" cy="57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My project: Recipe </a:t>
            </a:r>
            <a:r>
              <a:rPr lang="en" sz="3600" b="1" dirty="0" smtClean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Website    </a:t>
            </a:r>
            <a:endParaRPr sz="3600" b="1" dirty="0">
              <a:solidFill>
                <a:srgbClr val="EA5B25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734050" y="1463950"/>
            <a:ext cx="7754100" cy="30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 smtClean="0">
                <a:solidFill>
                  <a:srgbClr val="474747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endParaRPr sz="1500" dirty="0">
              <a:solidFill>
                <a:srgbClr val="474747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143000"/>
            <a:ext cx="9144001" cy="4000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Oval 39"/>
          <p:cNvSpPr/>
          <p:nvPr/>
        </p:nvSpPr>
        <p:spPr>
          <a:xfrm>
            <a:off x="566625" y="4806647"/>
            <a:ext cx="1978571" cy="341150"/>
          </a:xfrm>
          <a:prstGeom prst="ellipse">
            <a:avLst/>
          </a:prstGeom>
          <a:gradFill>
            <a:gsLst>
              <a:gs pos="0">
                <a:schemeClr val="accent6">
                  <a:lumMod val="50000"/>
                  <a:alpha val="27000"/>
                </a:schemeClr>
              </a:gs>
              <a:gs pos="96000">
                <a:schemeClr val="tx1"/>
              </a:gs>
            </a:gsLst>
            <a:path path="circle">
              <a:fillToRect l="100000" b="100000"/>
            </a:path>
          </a:gra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1" name="Oval 40"/>
          <p:cNvSpPr/>
          <p:nvPr/>
        </p:nvSpPr>
        <p:spPr>
          <a:xfrm>
            <a:off x="6583052" y="4819662"/>
            <a:ext cx="1978571" cy="341150"/>
          </a:xfrm>
          <a:prstGeom prst="ellipse">
            <a:avLst/>
          </a:prstGeom>
          <a:gradFill>
            <a:gsLst>
              <a:gs pos="0">
                <a:schemeClr val="accent6">
                  <a:lumMod val="50000"/>
                  <a:alpha val="27000"/>
                </a:schemeClr>
              </a:gs>
              <a:gs pos="96000">
                <a:schemeClr val="tx1"/>
              </a:gs>
            </a:gsLst>
            <a:path path="circle">
              <a:fillToRect l="100000" b="100000"/>
            </a:path>
          </a:gra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" name="Freeform 1"/>
          <p:cNvSpPr/>
          <p:nvPr/>
        </p:nvSpPr>
        <p:spPr>
          <a:xfrm>
            <a:off x="7055070" y="134007"/>
            <a:ext cx="772763" cy="4816365"/>
          </a:xfrm>
          <a:custGeom>
            <a:avLst/>
            <a:gdLst>
              <a:gd name="connsiteX0" fmla="*/ 189186 w 1246838"/>
              <a:gd name="connsiteY0" fmla="*/ 5854262 h 6148552"/>
              <a:gd name="connsiteX1" fmla="*/ 189186 w 1246838"/>
              <a:gd name="connsiteY1" fmla="*/ 5854262 h 6148552"/>
              <a:gd name="connsiteX2" fmla="*/ 178676 w 1246838"/>
              <a:gd name="connsiteY2" fmla="*/ 5696607 h 6148552"/>
              <a:gd name="connsiteX3" fmla="*/ 168165 w 1246838"/>
              <a:gd name="connsiteY3" fmla="*/ 5665076 h 6148552"/>
              <a:gd name="connsiteX4" fmla="*/ 157655 w 1246838"/>
              <a:gd name="connsiteY4" fmla="*/ 5370787 h 6148552"/>
              <a:gd name="connsiteX5" fmla="*/ 147145 w 1246838"/>
              <a:gd name="connsiteY5" fmla="*/ 5002925 h 6148552"/>
              <a:gd name="connsiteX6" fmla="*/ 126124 w 1246838"/>
              <a:gd name="connsiteY6" fmla="*/ 4939862 h 6148552"/>
              <a:gd name="connsiteX7" fmla="*/ 115614 w 1246838"/>
              <a:gd name="connsiteY7" fmla="*/ 4435366 h 6148552"/>
              <a:gd name="connsiteX8" fmla="*/ 105103 w 1246838"/>
              <a:gd name="connsiteY8" fmla="*/ 4382814 h 6148552"/>
              <a:gd name="connsiteX9" fmla="*/ 84082 w 1246838"/>
              <a:gd name="connsiteY9" fmla="*/ 4225159 h 6148552"/>
              <a:gd name="connsiteX10" fmla="*/ 73572 w 1246838"/>
              <a:gd name="connsiteY10" fmla="*/ 4099035 h 6148552"/>
              <a:gd name="connsiteX11" fmla="*/ 63062 w 1246838"/>
              <a:gd name="connsiteY11" fmla="*/ 4056994 h 6148552"/>
              <a:gd name="connsiteX12" fmla="*/ 52551 w 1246838"/>
              <a:gd name="connsiteY12" fmla="*/ 3993931 h 6148552"/>
              <a:gd name="connsiteX13" fmla="*/ 42041 w 1246838"/>
              <a:gd name="connsiteY13" fmla="*/ 3773214 h 6148552"/>
              <a:gd name="connsiteX14" fmla="*/ 31531 w 1246838"/>
              <a:gd name="connsiteY14" fmla="*/ 3668111 h 6148552"/>
              <a:gd name="connsiteX15" fmla="*/ 52551 w 1246838"/>
              <a:gd name="connsiteY15" fmla="*/ 3436883 h 6148552"/>
              <a:gd name="connsiteX16" fmla="*/ 73572 w 1246838"/>
              <a:gd name="connsiteY16" fmla="*/ 3079531 h 6148552"/>
              <a:gd name="connsiteX17" fmla="*/ 84082 w 1246838"/>
              <a:gd name="connsiteY17" fmla="*/ 3048000 h 6148552"/>
              <a:gd name="connsiteX18" fmla="*/ 73572 w 1246838"/>
              <a:gd name="connsiteY18" fmla="*/ 2837794 h 6148552"/>
              <a:gd name="connsiteX19" fmla="*/ 63062 w 1246838"/>
              <a:gd name="connsiteY19" fmla="*/ 2753711 h 6148552"/>
              <a:gd name="connsiteX20" fmla="*/ 52551 w 1246838"/>
              <a:gd name="connsiteY20" fmla="*/ 1618594 h 6148552"/>
              <a:gd name="connsiteX21" fmla="*/ 0 w 1246838"/>
              <a:gd name="connsiteY21" fmla="*/ 1145628 h 6148552"/>
              <a:gd name="connsiteX22" fmla="*/ 21020 w 1246838"/>
              <a:gd name="connsiteY22" fmla="*/ 809297 h 6148552"/>
              <a:gd name="connsiteX23" fmla="*/ 31531 w 1246838"/>
              <a:gd name="connsiteY23" fmla="*/ 388883 h 6148552"/>
              <a:gd name="connsiteX24" fmla="*/ 63062 w 1246838"/>
              <a:gd name="connsiteY24" fmla="*/ 462456 h 6148552"/>
              <a:gd name="connsiteX25" fmla="*/ 115614 w 1246838"/>
              <a:gd name="connsiteY25" fmla="*/ 567559 h 6148552"/>
              <a:gd name="connsiteX26" fmla="*/ 241738 w 1246838"/>
              <a:gd name="connsiteY26" fmla="*/ 557049 h 6148552"/>
              <a:gd name="connsiteX27" fmla="*/ 252248 w 1246838"/>
              <a:gd name="connsiteY27" fmla="*/ 367862 h 6148552"/>
              <a:gd name="connsiteX28" fmla="*/ 273269 w 1246838"/>
              <a:gd name="connsiteY28" fmla="*/ 283780 h 6148552"/>
              <a:gd name="connsiteX29" fmla="*/ 283779 w 1246838"/>
              <a:gd name="connsiteY29" fmla="*/ 210207 h 6148552"/>
              <a:gd name="connsiteX30" fmla="*/ 304800 w 1246838"/>
              <a:gd name="connsiteY30" fmla="*/ 0 h 6148552"/>
              <a:gd name="connsiteX31" fmla="*/ 315310 w 1246838"/>
              <a:gd name="connsiteY31" fmla="*/ 84083 h 6148552"/>
              <a:gd name="connsiteX32" fmla="*/ 325820 w 1246838"/>
              <a:gd name="connsiteY32" fmla="*/ 115614 h 6148552"/>
              <a:gd name="connsiteX33" fmla="*/ 357351 w 1246838"/>
              <a:gd name="connsiteY33" fmla="*/ 346842 h 6148552"/>
              <a:gd name="connsiteX34" fmla="*/ 388882 w 1246838"/>
              <a:gd name="connsiteY34" fmla="*/ 567559 h 6148552"/>
              <a:gd name="connsiteX35" fmla="*/ 420414 w 1246838"/>
              <a:gd name="connsiteY35" fmla="*/ 725214 h 6148552"/>
              <a:gd name="connsiteX36" fmla="*/ 472965 w 1246838"/>
              <a:gd name="connsiteY36" fmla="*/ 683173 h 6148552"/>
              <a:gd name="connsiteX37" fmla="*/ 536027 w 1246838"/>
              <a:gd name="connsiteY37" fmla="*/ 641131 h 6148552"/>
              <a:gd name="connsiteX38" fmla="*/ 567558 w 1246838"/>
              <a:gd name="connsiteY38" fmla="*/ 620111 h 6148552"/>
              <a:gd name="connsiteX39" fmla="*/ 599089 w 1246838"/>
              <a:gd name="connsiteY39" fmla="*/ 609600 h 6148552"/>
              <a:gd name="connsiteX40" fmla="*/ 651641 w 1246838"/>
              <a:gd name="connsiteY40" fmla="*/ 620111 h 6148552"/>
              <a:gd name="connsiteX41" fmla="*/ 683172 w 1246838"/>
              <a:gd name="connsiteY41" fmla="*/ 641131 h 6148552"/>
              <a:gd name="connsiteX42" fmla="*/ 746234 w 1246838"/>
              <a:gd name="connsiteY42" fmla="*/ 630621 h 6148552"/>
              <a:gd name="connsiteX43" fmla="*/ 861848 w 1246838"/>
              <a:gd name="connsiteY43" fmla="*/ 641131 h 6148552"/>
              <a:gd name="connsiteX44" fmla="*/ 882869 w 1246838"/>
              <a:gd name="connsiteY44" fmla="*/ 609600 h 6148552"/>
              <a:gd name="connsiteX45" fmla="*/ 914400 w 1246838"/>
              <a:gd name="connsiteY45" fmla="*/ 588580 h 6148552"/>
              <a:gd name="connsiteX46" fmla="*/ 924910 w 1246838"/>
              <a:gd name="connsiteY46" fmla="*/ 641131 h 6148552"/>
              <a:gd name="connsiteX47" fmla="*/ 1072055 w 1246838"/>
              <a:gd name="connsiteY47" fmla="*/ 651642 h 6148552"/>
              <a:gd name="connsiteX48" fmla="*/ 1093076 w 1246838"/>
              <a:gd name="connsiteY48" fmla="*/ 620111 h 6148552"/>
              <a:gd name="connsiteX49" fmla="*/ 1082565 w 1246838"/>
              <a:gd name="connsiteY49" fmla="*/ 588580 h 6148552"/>
              <a:gd name="connsiteX50" fmla="*/ 1051034 w 1246838"/>
              <a:gd name="connsiteY50" fmla="*/ 620111 h 6148552"/>
              <a:gd name="connsiteX51" fmla="*/ 1040524 w 1246838"/>
              <a:gd name="connsiteY51" fmla="*/ 651642 h 6148552"/>
              <a:gd name="connsiteX52" fmla="*/ 1093076 w 1246838"/>
              <a:gd name="connsiteY52" fmla="*/ 756745 h 6148552"/>
              <a:gd name="connsiteX53" fmla="*/ 1124607 w 1246838"/>
              <a:gd name="connsiteY53" fmla="*/ 788276 h 6148552"/>
              <a:gd name="connsiteX54" fmla="*/ 1114096 w 1246838"/>
              <a:gd name="connsiteY54" fmla="*/ 1072056 h 6148552"/>
              <a:gd name="connsiteX55" fmla="*/ 1093076 w 1246838"/>
              <a:gd name="connsiteY55" fmla="*/ 1135118 h 6148552"/>
              <a:gd name="connsiteX56" fmla="*/ 1082565 w 1246838"/>
              <a:gd name="connsiteY56" fmla="*/ 1166649 h 6148552"/>
              <a:gd name="connsiteX57" fmla="*/ 1072055 w 1246838"/>
              <a:gd name="connsiteY57" fmla="*/ 1229711 h 6148552"/>
              <a:gd name="connsiteX58" fmla="*/ 1093076 w 1246838"/>
              <a:gd name="connsiteY58" fmla="*/ 1629104 h 6148552"/>
              <a:gd name="connsiteX59" fmla="*/ 1103586 w 1246838"/>
              <a:gd name="connsiteY59" fmla="*/ 2081049 h 6148552"/>
              <a:gd name="connsiteX60" fmla="*/ 1135117 w 1246838"/>
              <a:gd name="connsiteY60" fmla="*/ 2238704 h 6148552"/>
              <a:gd name="connsiteX61" fmla="*/ 1124607 w 1246838"/>
              <a:gd name="connsiteY61" fmla="*/ 2427890 h 6148552"/>
              <a:gd name="connsiteX62" fmla="*/ 1145627 w 1246838"/>
              <a:gd name="connsiteY62" fmla="*/ 2596056 h 6148552"/>
              <a:gd name="connsiteX63" fmla="*/ 1156138 w 1246838"/>
              <a:gd name="connsiteY63" fmla="*/ 2963918 h 6148552"/>
              <a:gd name="connsiteX64" fmla="*/ 1177158 w 1246838"/>
              <a:gd name="connsiteY64" fmla="*/ 3069021 h 6148552"/>
              <a:gd name="connsiteX65" fmla="*/ 1166648 w 1246838"/>
              <a:gd name="connsiteY65" fmla="*/ 3436883 h 6148552"/>
              <a:gd name="connsiteX66" fmla="*/ 1145627 w 1246838"/>
              <a:gd name="connsiteY66" fmla="*/ 3499945 h 6148552"/>
              <a:gd name="connsiteX67" fmla="*/ 1135117 w 1246838"/>
              <a:gd name="connsiteY67" fmla="*/ 3657600 h 6148552"/>
              <a:gd name="connsiteX68" fmla="*/ 1114096 w 1246838"/>
              <a:gd name="connsiteY68" fmla="*/ 3689131 h 6148552"/>
              <a:gd name="connsiteX69" fmla="*/ 1114096 w 1246838"/>
              <a:gd name="connsiteY69" fmla="*/ 3689131 h 6148552"/>
              <a:gd name="connsiteX70" fmla="*/ 1124607 w 1246838"/>
              <a:gd name="connsiteY70" fmla="*/ 3699642 h 6148552"/>
              <a:gd name="connsiteX71" fmla="*/ 1145627 w 1246838"/>
              <a:gd name="connsiteY71" fmla="*/ 3794235 h 6148552"/>
              <a:gd name="connsiteX72" fmla="*/ 1124607 w 1246838"/>
              <a:gd name="connsiteY72" fmla="*/ 3962400 h 6148552"/>
              <a:gd name="connsiteX73" fmla="*/ 1156138 w 1246838"/>
              <a:gd name="connsiteY73" fmla="*/ 4225159 h 6148552"/>
              <a:gd name="connsiteX74" fmla="*/ 1166648 w 1246838"/>
              <a:gd name="connsiteY74" fmla="*/ 4267200 h 6148552"/>
              <a:gd name="connsiteX75" fmla="*/ 1177158 w 1246838"/>
              <a:gd name="connsiteY75" fmla="*/ 4319752 h 6148552"/>
              <a:gd name="connsiteX76" fmla="*/ 1187669 w 1246838"/>
              <a:gd name="connsiteY76" fmla="*/ 4403835 h 6148552"/>
              <a:gd name="connsiteX77" fmla="*/ 1177158 w 1246838"/>
              <a:gd name="connsiteY77" fmla="*/ 4572000 h 6148552"/>
              <a:gd name="connsiteX78" fmla="*/ 1166648 w 1246838"/>
              <a:gd name="connsiteY78" fmla="*/ 4603531 h 6148552"/>
              <a:gd name="connsiteX79" fmla="*/ 1177158 w 1246838"/>
              <a:gd name="connsiteY79" fmla="*/ 4939862 h 6148552"/>
              <a:gd name="connsiteX80" fmla="*/ 1166648 w 1246838"/>
              <a:gd name="connsiteY80" fmla="*/ 5192111 h 6148552"/>
              <a:gd name="connsiteX81" fmla="*/ 1145627 w 1246838"/>
              <a:gd name="connsiteY81" fmla="*/ 5223642 h 6148552"/>
              <a:gd name="connsiteX82" fmla="*/ 1135117 w 1246838"/>
              <a:gd name="connsiteY82" fmla="*/ 5286704 h 6148552"/>
              <a:gd name="connsiteX83" fmla="*/ 1145627 w 1246838"/>
              <a:gd name="connsiteY83" fmla="*/ 5370787 h 6148552"/>
              <a:gd name="connsiteX84" fmla="*/ 1208689 w 1246838"/>
              <a:gd name="connsiteY84" fmla="*/ 5391807 h 6148552"/>
              <a:gd name="connsiteX85" fmla="*/ 1219200 w 1246838"/>
              <a:gd name="connsiteY85" fmla="*/ 6074980 h 6148552"/>
              <a:gd name="connsiteX86" fmla="*/ 1208689 w 1246838"/>
              <a:gd name="connsiteY86" fmla="*/ 6096000 h 6148552"/>
              <a:gd name="connsiteX87" fmla="*/ 1040524 w 1246838"/>
              <a:gd name="connsiteY87" fmla="*/ 6096000 h 6148552"/>
              <a:gd name="connsiteX88" fmla="*/ 1019503 w 1246838"/>
              <a:gd name="connsiteY88" fmla="*/ 6127531 h 6148552"/>
              <a:gd name="connsiteX89" fmla="*/ 987972 w 1246838"/>
              <a:gd name="connsiteY89" fmla="*/ 6148552 h 6148552"/>
              <a:gd name="connsiteX90" fmla="*/ 872358 w 1246838"/>
              <a:gd name="connsiteY90" fmla="*/ 6138042 h 6148552"/>
              <a:gd name="connsiteX91" fmla="*/ 809296 w 1246838"/>
              <a:gd name="connsiteY91" fmla="*/ 6117021 h 6148552"/>
              <a:gd name="connsiteX92" fmla="*/ 777765 w 1246838"/>
              <a:gd name="connsiteY92" fmla="*/ 6106511 h 6148552"/>
              <a:gd name="connsiteX93" fmla="*/ 199696 w 1246838"/>
              <a:gd name="connsiteY93" fmla="*/ 6117021 h 6148552"/>
              <a:gd name="connsiteX94" fmla="*/ 189186 w 1246838"/>
              <a:gd name="connsiteY94" fmla="*/ 5854262 h 6148552"/>
              <a:gd name="connsiteX0" fmla="*/ 189186 w 1246838"/>
              <a:gd name="connsiteY0" fmla="*/ 5776029 h 6070319"/>
              <a:gd name="connsiteX1" fmla="*/ 189186 w 1246838"/>
              <a:gd name="connsiteY1" fmla="*/ 5776029 h 6070319"/>
              <a:gd name="connsiteX2" fmla="*/ 178676 w 1246838"/>
              <a:gd name="connsiteY2" fmla="*/ 5618374 h 6070319"/>
              <a:gd name="connsiteX3" fmla="*/ 168165 w 1246838"/>
              <a:gd name="connsiteY3" fmla="*/ 5586843 h 6070319"/>
              <a:gd name="connsiteX4" fmla="*/ 157655 w 1246838"/>
              <a:gd name="connsiteY4" fmla="*/ 5292554 h 6070319"/>
              <a:gd name="connsiteX5" fmla="*/ 147145 w 1246838"/>
              <a:gd name="connsiteY5" fmla="*/ 4924692 h 6070319"/>
              <a:gd name="connsiteX6" fmla="*/ 126124 w 1246838"/>
              <a:gd name="connsiteY6" fmla="*/ 4861629 h 6070319"/>
              <a:gd name="connsiteX7" fmla="*/ 115614 w 1246838"/>
              <a:gd name="connsiteY7" fmla="*/ 4357133 h 6070319"/>
              <a:gd name="connsiteX8" fmla="*/ 105103 w 1246838"/>
              <a:gd name="connsiteY8" fmla="*/ 4304581 h 6070319"/>
              <a:gd name="connsiteX9" fmla="*/ 84082 w 1246838"/>
              <a:gd name="connsiteY9" fmla="*/ 4146926 h 6070319"/>
              <a:gd name="connsiteX10" fmla="*/ 73572 w 1246838"/>
              <a:gd name="connsiteY10" fmla="*/ 4020802 h 6070319"/>
              <a:gd name="connsiteX11" fmla="*/ 63062 w 1246838"/>
              <a:gd name="connsiteY11" fmla="*/ 3978761 h 6070319"/>
              <a:gd name="connsiteX12" fmla="*/ 52551 w 1246838"/>
              <a:gd name="connsiteY12" fmla="*/ 3915698 h 6070319"/>
              <a:gd name="connsiteX13" fmla="*/ 42041 w 1246838"/>
              <a:gd name="connsiteY13" fmla="*/ 3694981 h 6070319"/>
              <a:gd name="connsiteX14" fmla="*/ 31531 w 1246838"/>
              <a:gd name="connsiteY14" fmla="*/ 3589878 h 6070319"/>
              <a:gd name="connsiteX15" fmla="*/ 52551 w 1246838"/>
              <a:gd name="connsiteY15" fmla="*/ 3358650 h 6070319"/>
              <a:gd name="connsiteX16" fmla="*/ 73572 w 1246838"/>
              <a:gd name="connsiteY16" fmla="*/ 3001298 h 6070319"/>
              <a:gd name="connsiteX17" fmla="*/ 84082 w 1246838"/>
              <a:gd name="connsiteY17" fmla="*/ 2969767 h 6070319"/>
              <a:gd name="connsiteX18" fmla="*/ 73572 w 1246838"/>
              <a:gd name="connsiteY18" fmla="*/ 2759561 h 6070319"/>
              <a:gd name="connsiteX19" fmla="*/ 63062 w 1246838"/>
              <a:gd name="connsiteY19" fmla="*/ 2675478 h 6070319"/>
              <a:gd name="connsiteX20" fmla="*/ 52551 w 1246838"/>
              <a:gd name="connsiteY20" fmla="*/ 1540361 h 6070319"/>
              <a:gd name="connsiteX21" fmla="*/ 0 w 1246838"/>
              <a:gd name="connsiteY21" fmla="*/ 1067395 h 6070319"/>
              <a:gd name="connsiteX22" fmla="*/ 21020 w 1246838"/>
              <a:gd name="connsiteY22" fmla="*/ 731064 h 6070319"/>
              <a:gd name="connsiteX23" fmla="*/ 31531 w 1246838"/>
              <a:gd name="connsiteY23" fmla="*/ 310650 h 6070319"/>
              <a:gd name="connsiteX24" fmla="*/ 63062 w 1246838"/>
              <a:gd name="connsiteY24" fmla="*/ 384223 h 6070319"/>
              <a:gd name="connsiteX25" fmla="*/ 115614 w 1246838"/>
              <a:gd name="connsiteY25" fmla="*/ 489326 h 6070319"/>
              <a:gd name="connsiteX26" fmla="*/ 241738 w 1246838"/>
              <a:gd name="connsiteY26" fmla="*/ 478816 h 6070319"/>
              <a:gd name="connsiteX27" fmla="*/ 252248 w 1246838"/>
              <a:gd name="connsiteY27" fmla="*/ 289629 h 6070319"/>
              <a:gd name="connsiteX28" fmla="*/ 273269 w 1246838"/>
              <a:gd name="connsiteY28" fmla="*/ 205547 h 6070319"/>
              <a:gd name="connsiteX29" fmla="*/ 283779 w 1246838"/>
              <a:gd name="connsiteY29" fmla="*/ 131974 h 6070319"/>
              <a:gd name="connsiteX30" fmla="*/ 304800 w 1246838"/>
              <a:gd name="connsiteY30" fmla="*/ 163505 h 6070319"/>
              <a:gd name="connsiteX31" fmla="*/ 315310 w 1246838"/>
              <a:gd name="connsiteY31" fmla="*/ 5850 h 6070319"/>
              <a:gd name="connsiteX32" fmla="*/ 325820 w 1246838"/>
              <a:gd name="connsiteY32" fmla="*/ 37381 h 6070319"/>
              <a:gd name="connsiteX33" fmla="*/ 357351 w 1246838"/>
              <a:gd name="connsiteY33" fmla="*/ 268609 h 6070319"/>
              <a:gd name="connsiteX34" fmla="*/ 388882 w 1246838"/>
              <a:gd name="connsiteY34" fmla="*/ 489326 h 6070319"/>
              <a:gd name="connsiteX35" fmla="*/ 420414 w 1246838"/>
              <a:gd name="connsiteY35" fmla="*/ 646981 h 6070319"/>
              <a:gd name="connsiteX36" fmla="*/ 472965 w 1246838"/>
              <a:gd name="connsiteY36" fmla="*/ 604940 h 6070319"/>
              <a:gd name="connsiteX37" fmla="*/ 536027 w 1246838"/>
              <a:gd name="connsiteY37" fmla="*/ 562898 h 6070319"/>
              <a:gd name="connsiteX38" fmla="*/ 567558 w 1246838"/>
              <a:gd name="connsiteY38" fmla="*/ 541878 h 6070319"/>
              <a:gd name="connsiteX39" fmla="*/ 599089 w 1246838"/>
              <a:gd name="connsiteY39" fmla="*/ 531367 h 6070319"/>
              <a:gd name="connsiteX40" fmla="*/ 651641 w 1246838"/>
              <a:gd name="connsiteY40" fmla="*/ 541878 h 6070319"/>
              <a:gd name="connsiteX41" fmla="*/ 683172 w 1246838"/>
              <a:gd name="connsiteY41" fmla="*/ 562898 h 6070319"/>
              <a:gd name="connsiteX42" fmla="*/ 746234 w 1246838"/>
              <a:gd name="connsiteY42" fmla="*/ 552388 h 6070319"/>
              <a:gd name="connsiteX43" fmla="*/ 861848 w 1246838"/>
              <a:gd name="connsiteY43" fmla="*/ 562898 h 6070319"/>
              <a:gd name="connsiteX44" fmla="*/ 882869 w 1246838"/>
              <a:gd name="connsiteY44" fmla="*/ 531367 h 6070319"/>
              <a:gd name="connsiteX45" fmla="*/ 914400 w 1246838"/>
              <a:gd name="connsiteY45" fmla="*/ 510347 h 6070319"/>
              <a:gd name="connsiteX46" fmla="*/ 924910 w 1246838"/>
              <a:gd name="connsiteY46" fmla="*/ 562898 h 6070319"/>
              <a:gd name="connsiteX47" fmla="*/ 1072055 w 1246838"/>
              <a:gd name="connsiteY47" fmla="*/ 573409 h 6070319"/>
              <a:gd name="connsiteX48" fmla="*/ 1093076 w 1246838"/>
              <a:gd name="connsiteY48" fmla="*/ 541878 h 6070319"/>
              <a:gd name="connsiteX49" fmla="*/ 1082565 w 1246838"/>
              <a:gd name="connsiteY49" fmla="*/ 510347 h 6070319"/>
              <a:gd name="connsiteX50" fmla="*/ 1051034 w 1246838"/>
              <a:gd name="connsiteY50" fmla="*/ 541878 h 6070319"/>
              <a:gd name="connsiteX51" fmla="*/ 1040524 w 1246838"/>
              <a:gd name="connsiteY51" fmla="*/ 573409 h 6070319"/>
              <a:gd name="connsiteX52" fmla="*/ 1093076 w 1246838"/>
              <a:gd name="connsiteY52" fmla="*/ 678512 h 6070319"/>
              <a:gd name="connsiteX53" fmla="*/ 1124607 w 1246838"/>
              <a:gd name="connsiteY53" fmla="*/ 710043 h 6070319"/>
              <a:gd name="connsiteX54" fmla="*/ 1114096 w 1246838"/>
              <a:gd name="connsiteY54" fmla="*/ 993823 h 6070319"/>
              <a:gd name="connsiteX55" fmla="*/ 1093076 w 1246838"/>
              <a:gd name="connsiteY55" fmla="*/ 1056885 h 6070319"/>
              <a:gd name="connsiteX56" fmla="*/ 1082565 w 1246838"/>
              <a:gd name="connsiteY56" fmla="*/ 1088416 h 6070319"/>
              <a:gd name="connsiteX57" fmla="*/ 1072055 w 1246838"/>
              <a:gd name="connsiteY57" fmla="*/ 1151478 h 6070319"/>
              <a:gd name="connsiteX58" fmla="*/ 1093076 w 1246838"/>
              <a:gd name="connsiteY58" fmla="*/ 1550871 h 6070319"/>
              <a:gd name="connsiteX59" fmla="*/ 1103586 w 1246838"/>
              <a:gd name="connsiteY59" fmla="*/ 2002816 h 6070319"/>
              <a:gd name="connsiteX60" fmla="*/ 1135117 w 1246838"/>
              <a:gd name="connsiteY60" fmla="*/ 2160471 h 6070319"/>
              <a:gd name="connsiteX61" fmla="*/ 1124607 w 1246838"/>
              <a:gd name="connsiteY61" fmla="*/ 2349657 h 6070319"/>
              <a:gd name="connsiteX62" fmla="*/ 1145627 w 1246838"/>
              <a:gd name="connsiteY62" fmla="*/ 2517823 h 6070319"/>
              <a:gd name="connsiteX63" fmla="*/ 1156138 w 1246838"/>
              <a:gd name="connsiteY63" fmla="*/ 2885685 h 6070319"/>
              <a:gd name="connsiteX64" fmla="*/ 1177158 w 1246838"/>
              <a:gd name="connsiteY64" fmla="*/ 2990788 h 6070319"/>
              <a:gd name="connsiteX65" fmla="*/ 1166648 w 1246838"/>
              <a:gd name="connsiteY65" fmla="*/ 3358650 h 6070319"/>
              <a:gd name="connsiteX66" fmla="*/ 1145627 w 1246838"/>
              <a:gd name="connsiteY66" fmla="*/ 3421712 h 6070319"/>
              <a:gd name="connsiteX67" fmla="*/ 1135117 w 1246838"/>
              <a:gd name="connsiteY67" fmla="*/ 3579367 h 6070319"/>
              <a:gd name="connsiteX68" fmla="*/ 1114096 w 1246838"/>
              <a:gd name="connsiteY68" fmla="*/ 3610898 h 6070319"/>
              <a:gd name="connsiteX69" fmla="*/ 1114096 w 1246838"/>
              <a:gd name="connsiteY69" fmla="*/ 3610898 h 6070319"/>
              <a:gd name="connsiteX70" fmla="*/ 1124607 w 1246838"/>
              <a:gd name="connsiteY70" fmla="*/ 3621409 h 6070319"/>
              <a:gd name="connsiteX71" fmla="*/ 1145627 w 1246838"/>
              <a:gd name="connsiteY71" fmla="*/ 3716002 h 6070319"/>
              <a:gd name="connsiteX72" fmla="*/ 1124607 w 1246838"/>
              <a:gd name="connsiteY72" fmla="*/ 3884167 h 6070319"/>
              <a:gd name="connsiteX73" fmla="*/ 1156138 w 1246838"/>
              <a:gd name="connsiteY73" fmla="*/ 4146926 h 6070319"/>
              <a:gd name="connsiteX74" fmla="*/ 1166648 w 1246838"/>
              <a:gd name="connsiteY74" fmla="*/ 4188967 h 6070319"/>
              <a:gd name="connsiteX75" fmla="*/ 1177158 w 1246838"/>
              <a:gd name="connsiteY75" fmla="*/ 4241519 h 6070319"/>
              <a:gd name="connsiteX76" fmla="*/ 1187669 w 1246838"/>
              <a:gd name="connsiteY76" fmla="*/ 4325602 h 6070319"/>
              <a:gd name="connsiteX77" fmla="*/ 1177158 w 1246838"/>
              <a:gd name="connsiteY77" fmla="*/ 4493767 h 6070319"/>
              <a:gd name="connsiteX78" fmla="*/ 1166648 w 1246838"/>
              <a:gd name="connsiteY78" fmla="*/ 4525298 h 6070319"/>
              <a:gd name="connsiteX79" fmla="*/ 1177158 w 1246838"/>
              <a:gd name="connsiteY79" fmla="*/ 4861629 h 6070319"/>
              <a:gd name="connsiteX80" fmla="*/ 1166648 w 1246838"/>
              <a:gd name="connsiteY80" fmla="*/ 5113878 h 6070319"/>
              <a:gd name="connsiteX81" fmla="*/ 1145627 w 1246838"/>
              <a:gd name="connsiteY81" fmla="*/ 5145409 h 6070319"/>
              <a:gd name="connsiteX82" fmla="*/ 1135117 w 1246838"/>
              <a:gd name="connsiteY82" fmla="*/ 5208471 h 6070319"/>
              <a:gd name="connsiteX83" fmla="*/ 1145627 w 1246838"/>
              <a:gd name="connsiteY83" fmla="*/ 5292554 h 6070319"/>
              <a:gd name="connsiteX84" fmla="*/ 1208689 w 1246838"/>
              <a:gd name="connsiteY84" fmla="*/ 5313574 h 6070319"/>
              <a:gd name="connsiteX85" fmla="*/ 1219200 w 1246838"/>
              <a:gd name="connsiteY85" fmla="*/ 5996747 h 6070319"/>
              <a:gd name="connsiteX86" fmla="*/ 1208689 w 1246838"/>
              <a:gd name="connsiteY86" fmla="*/ 6017767 h 6070319"/>
              <a:gd name="connsiteX87" fmla="*/ 1040524 w 1246838"/>
              <a:gd name="connsiteY87" fmla="*/ 6017767 h 6070319"/>
              <a:gd name="connsiteX88" fmla="*/ 1019503 w 1246838"/>
              <a:gd name="connsiteY88" fmla="*/ 6049298 h 6070319"/>
              <a:gd name="connsiteX89" fmla="*/ 987972 w 1246838"/>
              <a:gd name="connsiteY89" fmla="*/ 6070319 h 6070319"/>
              <a:gd name="connsiteX90" fmla="*/ 872358 w 1246838"/>
              <a:gd name="connsiteY90" fmla="*/ 6059809 h 6070319"/>
              <a:gd name="connsiteX91" fmla="*/ 809296 w 1246838"/>
              <a:gd name="connsiteY91" fmla="*/ 6038788 h 6070319"/>
              <a:gd name="connsiteX92" fmla="*/ 777765 w 1246838"/>
              <a:gd name="connsiteY92" fmla="*/ 6028278 h 6070319"/>
              <a:gd name="connsiteX93" fmla="*/ 199696 w 1246838"/>
              <a:gd name="connsiteY93" fmla="*/ 6038788 h 6070319"/>
              <a:gd name="connsiteX94" fmla="*/ 189186 w 1246838"/>
              <a:gd name="connsiteY94" fmla="*/ 5776029 h 6070319"/>
              <a:gd name="connsiteX0" fmla="*/ 189186 w 1246838"/>
              <a:gd name="connsiteY0" fmla="*/ 5770228 h 6064518"/>
              <a:gd name="connsiteX1" fmla="*/ 189186 w 1246838"/>
              <a:gd name="connsiteY1" fmla="*/ 5770228 h 6064518"/>
              <a:gd name="connsiteX2" fmla="*/ 178676 w 1246838"/>
              <a:gd name="connsiteY2" fmla="*/ 5612573 h 6064518"/>
              <a:gd name="connsiteX3" fmla="*/ 168165 w 1246838"/>
              <a:gd name="connsiteY3" fmla="*/ 5581042 h 6064518"/>
              <a:gd name="connsiteX4" fmla="*/ 157655 w 1246838"/>
              <a:gd name="connsiteY4" fmla="*/ 5286753 h 6064518"/>
              <a:gd name="connsiteX5" fmla="*/ 147145 w 1246838"/>
              <a:gd name="connsiteY5" fmla="*/ 4918891 h 6064518"/>
              <a:gd name="connsiteX6" fmla="*/ 126124 w 1246838"/>
              <a:gd name="connsiteY6" fmla="*/ 4855828 h 6064518"/>
              <a:gd name="connsiteX7" fmla="*/ 115614 w 1246838"/>
              <a:gd name="connsiteY7" fmla="*/ 4351332 h 6064518"/>
              <a:gd name="connsiteX8" fmla="*/ 105103 w 1246838"/>
              <a:gd name="connsiteY8" fmla="*/ 4298780 h 6064518"/>
              <a:gd name="connsiteX9" fmla="*/ 84082 w 1246838"/>
              <a:gd name="connsiteY9" fmla="*/ 4141125 h 6064518"/>
              <a:gd name="connsiteX10" fmla="*/ 73572 w 1246838"/>
              <a:gd name="connsiteY10" fmla="*/ 4015001 h 6064518"/>
              <a:gd name="connsiteX11" fmla="*/ 63062 w 1246838"/>
              <a:gd name="connsiteY11" fmla="*/ 3972960 h 6064518"/>
              <a:gd name="connsiteX12" fmla="*/ 52551 w 1246838"/>
              <a:gd name="connsiteY12" fmla="*/ 3909897 h 6064518"/>
              <a:gd name="connsiteX13" fmla="*/ 42041 w 1246838"/>
              <a:gd name="connsiteY13" fmla="*/ 3689180 h 6064518"/>
              <a:gd name="connsiteX14" fmla="*/ 31531 w 1246838"/>
              <a:gd name="connsiteY14" fmla="*/ 3584077 h 6064518"/>
              <a:gd name="connsiteX15" fmla="*/ 52551 w 1246838"/>
              <a:gd name="connsiteY15" fmla="*/ 3352849 h 6064518"/>
              <a:gd name="connsiteX16" fmla="*/ 73572 w 1246838"/>
              <a:gd name="connsiteY16" fmla="*/ 2995497 h 6064518"/>
              <a:gd name="connsiteX17" fmla="*/ 84082 w 1246838"/>
              <a:gd name="connsiteY17" fmla="*/ 2963966 h 6064518"/>
              <a:gd name="connsiteX18" fmla="*/ 73572 w 1246838"/>
              <a:gd name="connsiteY18" fmla="*/ 2753760 h 6064518"/>
              <a:gd name="connsiteX19" fmla="*/ 63062 w 1246838"/>
              <a:gd name="connsiteY19" fmla="*/ 2669677 h 6064518"/>
              <a:gd name="connsiteX20" fmla="*/ 52551 w 1246838"/>
              <a:gd name="connsiteY20" fmla="*/ 1534560 h 6064518"/>
              <a:gd name="connsiteX21" fmla="*/ 0 w 1246838"/>
              <a:gd name="connsiteY21" fmla="*/ 1061594 h 6064518"/>
              <a:gd name="connsiteX22" fmla="*/ 21020 w 1246838"/>
              <a:gd name="connsiteY22" fmla="*/ 725263 h 6064518"/>
              <a:gd name="connsiteX23" fmla="*/ 31531 w 1246838"/>
              <a:gd name="connsiteY23" fmla="*/ 304849 h 6064518"/>
              <a:gd name="connsiteX24" fmla="*/ 63062 w 1246838"/>
              <a:gd name="connsiteY24" fmla="*/ 378422 h 6064518"/>
              <a:gd name="connsiteX25" fmla="*/ 115614 w 1246838"/>
              <a:gd name="connsiteY25" fmla="*/ 483525 h 6064518"/>
              <a:gd name="connsiteX26" fmla="*/ 241738 w 1246838"/>
              <a:gd name="connsiteY26" fmla="*/ 473015 h 6064518"/>
              <a:gd name="connsiteX27" fmla="*/ 252248 w 1246838"/>
              <a:gd name="connsiteY27" fmla="*/ 283828 h 6064518"/>
              <a:gd name="connsiteX28" fmla="*/ 273269 w 1246838"/>
              <a:gd name="connsiteY28" fmla="*/ 199746 h 6064518"/>
              <a:gd name="connsiteX29" fmla="*/ 283779 w 1246838"/>
              <a:gd name="connsiteY29" fmla="*/ 126173 h 6064518"/>
              <a:gd name="connsiteX30" fmla="*/ 304800 w 1246838"/>
              <a:gd name="connsiteY30" fmla="*/ 157704 h 6064518"/>
              <a:gd name="connsiteX31" fmla="*/ 315310 w 1246838"/>
              <a:gd name="connsiteY31" fmla="*/ 49 h 6064518"/>
              <a:gd name="connsiteX32" fmla="*/ 283779 w 1246838"/>
              <a:gd name="connsiteY32" fmla="*/ 178725 h 6064518"/>
              <a:gd name="connsiteX33" fmla="*/ 357351 w 1246838"/>
              <a:gd name="connsiteY33" fmla="*/ 262808 h 6064518"/>
              <a:gd name="connsiteX34" fmla="*/ 388882 w 1246838"/>
              <a:gd name="connsiteY34" fmla="*/ 483525 h 6064518"/>
              <a:gd name="connsiteX35" fmla="*/ 420414 w 1246838"/>
              <a:gd name="connsiteY35" fmla="*/ 641180 h 6064518"/>
              <a:gd name="connsiteX36" fmla="*/ 472965 w 1246838"/>
              <a:gd name="connsiteY36" fmla="*/ 599139 h 6064518"/>
              <a:gd name="connsiteX37" fmla="*/ 536027 w 1246838"/>
              <a:gd name="connsiteY37" fmla="*/ 557097 h 6064518"/>
              <a:gd name="connsiteX38" fmla="*/ 567558 w 1246838"/>
              <a:gd name="connsiteY38" fmla="*/ 536077 h 6064518"/>
              <a:gd name="connsiteX39" fmla="*/ 599089 w 1246838"/>
              <a:gd name="connsiteY39" fmla="*/ 525566 h 6064518"/>
              <a:gd name="connsiteX40" fmla="*/ 651641 w 1246838"/>
              <a:gd name="connsiteY40" fmla="*/ 536077 h 6064518"/>
              <a:gd name="connsiteX41" fmla="*/ 683172 w 1246838"/>
              <a:gd name="connsiteY41" fmla="*/ 557097 h 6064518"/>
              <a:gd name="connsiteX42" fmla="*/ 746234 w 1246838"/>
              <a:gd name="connsiteY42" fmla="*/ 546587 h 6064518"/>
              <a:gd name="connsiteX43" fmla="*/ 861848 w 1246838"/>
              <a:gd name="connsiteY43" fmla="*/ 557097 h 6064518"/>
              <a:gd name="connsiteX44" fmla="*/ 882869 w 1246838"/>
              <a:gd name="connsiteY44" fmla="*/ 525566 h 6064518"/>
              <a:gd name="connsiteX45" fmla="*/ 914400 w 1246838"/>
              <a:gd name="connsiteY45" fmla="*/ 504546 h 6064518"/>
              <a:gd name="connsiteX46" fmla="*/ 924910 w 1246838"/>
              <a:gd name="connsiteY46" fmla="*/ 557097 h 6064518"/>
              <a:gd name="connsiteX47" fmla="*/ 1072055 w 1246838"/>
              <a:gd name="connsiteY47" fmla="*/ 567608 h 6064518"/>
              <a:gd name="connsiteX48" fmla="*/ 1093076 w 1246838"/>
              <a:gd name="connsiteY48" fmla="*/ 536077 h 6064518"/>
              <a:gd name="connsiteX49" fmla="*/ 1082565 w 1246838"/>
              <a:gd name="connsiteY49" fmla="*/ 504546 h 6064518"/>
              <a:gd name="connsiteX50" fmla="*/ 1051034 w 1246838"/>
              <a:gd name="connsiteY50" fmla="*/ 536077 h 6064518"/>
              <a:gd name="connsiteX51" fmla="*/ 1040524 w 1246838"/>
              <a:gd name="connsiteY51" fmla="*/ 567608 h 6064518"/>
              <a:gd name="connsiteX52" fmla="*/ 1093076 w 1246838"/>
              <a:gd name="connsiteY52" fmla="*/ 672711 h 6064518"/>
              <a:gd name="connsiteX53" fmla="*/ 1124607 w 1246838"/>
              <a:gd name="connsiteY53" fmla="*/ 704242 h 6064518"/>
              <a:gd name="connsiteX54" fmla="*/ 1114096 w 1246838"/>
              <a:gd name="connsiteY54" fmla="*/ 988022 h 6064518"/>
              <a:gd name="connsiteX55" fmla="*/ 1093076 w 1246838"/>
              <a:gd name="connsiteY55" fmla="*/ 1051084 h 6064518"/>
              <a:gd name="connsiteX56" fmla="*/ 1082565 w 1246838"/>
              <a:gd name="connsiteY56" fmla="*/ 1082615 h 6064518"/>
              <a:gd name="connsiteX57" fmla="*/ 1072055 w 1246838"/>
              <a:gd name="connsiteY57" fmla="*/ 1145677 h 6064518"/>
              <a:gd name="connsiteX58" fmla="*/ 1093076 w 1246838"/>
              <a:gd name="connsiteY58" fmla="*/ 1545070 h 6064518"/>
              <a:gd name="connsiteX59" fmla="*/ 1103586 w 1246838"/>
              <a:gd name="connsiteY59" fmla="*/ 1997015 h 6064518"/>
              <a:gd name="connsiteX60" fmla="*/ 1135117 w 1246838"/>
              <a:gd name="connsiteY60" fmla="*/ 2154670 h 6064518"/>
              <a:gd name="connsiteX61" fmla="*/ 1124607 w 1246838"/>
              <a:gd name="connsiteY61" fmla="*/ 2343856 h 6064518"/>
              <a:gd name="connsiteX62" fmla="*/ 1145627 w 1246838"/>
              <a:gd name="connsiteY62" fmla="*/ 2512022 h 6064518"/>
              <a:gd name="connsiteX63" fmla="*/ 1156138 w 1246838"/>
              <a:gd name="connsiteY63" fmla="*/ 2879884 h 6064518"/>
              <a:gd name="connsiteX64" fmla="*/ 1177158 w 1246838"/>
              <a:gd name="connsiteY64" fmla="*/ 2984987 h 6064518"/>
              <a:gd name="connsiteX65" fmla="*/ 1166648 w 1246838"/>
              <a:gd name="connsiteY65" fmla="*/ 3352849 h 6064518"/>
              <a:gd name="connsiteX66" fmla="*/ 1145627 w 1246838"/>
              <a:gd name="connsiteY66" fmla="*/ 3415911 h 6064518"/>
              <a:gd name="connsiteX67" fmla="*/ 1135117 w 1246838"/>
              <a:gd name="connsiteY67" fmla="*/ 3573566 h 6064518"/>
              <a:gd name="connsiteX68" fmla="*/ 1114096 w 1246838"/>
              <a:gd name="connsiteY68" fmla="*/ 3605097 h 6064518"/>
              <a:gd name="connsiteX69" fmla="*/ 1114096 w 1246838"/>
              <a:gd name="connsiteY69" fmla="*/ 3605097 h 6064518"/>
              <a:gd name="connsiteX70" fmla="*/ 1124607 w 1246838"/>
              <a:gd name="connsiteY70" fmla="*/ 3615608 h 6064518"/>
              <a:gd name="connsiteX71" fmla="*/ 1145627 w 1246838"/>
              <a:gd name="connsiteY71" fmla="*/ 3710201 h 6064518"/>
              <a:gd name="connsiteX72" fmla="*/ 1124607 w 1246838"/>
              <a:gd name="connsiteY72" fmla="*/ 3878366 h 6064518"/>
              <a:gd name="connsiteX73" fmla="*/ 1156138 w 1246838"/>
              <a:gd name="connsiteY73" fmla="*/ 4141125 h 6064518"/>
              <a:gd name="connsiteX74" fmla="*/ 1166648 w 1246838"/>
              <a:gd name="connsiteY74" fmla="*/ 4183166 h 6064518"/>
              <a:gd name="connsiteX75" fmla="*/ 1177158 w 1246838"/>
              <a:gd name="connsiteY75" fmla="*/ 4235718 h 6064518"/>
              <a:gd name="connsiteX76" fmla="*/ 1187669 w 1246838"/>
              <a:gd name="connsiteY76" fmla="*/ 4319801 h 6064518"/>
              <a:gd name="connsiteX77" fmla="*/ 1177158 w 1246838"/>
              <a:gd name="connsiteY77" fmla="*/ 4487966 h 6064518"/>
              <a:gd name="connsiteX78" fmla="*/ 1166648 w 1246838"/>
              <a:gd name="connsiteY78" fmla="*/ 4519497 h 6064518"/>
              <a:gd name="connsiteX79" fmla="*/ 1177158 w 1246838"/>
              <a:gd name="connsiteY79" fmla="*/ 4855828 h 6064518"/>
              <a:gd name="connsiteX80" fmla="*/ 1166648 w 1246838"/>
              <a:gd name="connsiteY80" fmla="*/ 5108077 h 6064518"/>
              <a:gd name="connsiteX81" fmla="*/ 1145627 w 1246838"/>
              <a:gd name="connsiteY81" fmla="*/ 5139608 h 6064518"/>
              <a:gd name="connsiteX82" fmla="*/ 1135117 w 1246838"/>
              <a:gd name="connsiteY82" fmla="*/ 5202670 h 6064518"/>
              <a:gd name="connsiteX83" fmla="*/ 1145627 w 1246838"/>
              <a:gd name="connsiteY83" fmla="*/ 5286753 h 6064518"/>
              <a:gd name="connsiteX84" fmla="*/ 1208689 w 1246838"/>
              <a:gd name="connsiteY84" fmla="*/ 5307773 h 6064518"/>
              <a:gd name="connsiteX85" fmla="*/ 1219200 w 1246838"/>
              <a:gd name="connsiteY85" fmla="*/ 5990946 h 6064518"/>
              <a:gd name="connsiteX86" fmla="*/ 1208689 w 1246838"/>
              <a:gd name="connsiteY86" fmla="*/ 6011966 h 6064518"/>
              <a:gd name="connsiteX87" fmla="*/ 1040524 w 1246838"/>
              <a:gd name="connsiteY87" fmla="*/ 6011966 h 6064518"/>
              <a:gd name="connsiteX88" fmla="*/ 1019503 w 1246838"/>
              <a:gd name="connsiteY88" fmla="*/ 6043497 h 6064518"/>
              <a:gd name="connsiteX89" fmla="*/ 987972 w 1246838"/>
              <a:gd name="connsiteY89" fmla="*/ 6064518 h 6064518"/>
              <a:gd name="connsiteX90" fmla="*/ 872358 w 1246838"/>
              <a:gd name="connsiteY90" fmla="*/ 6054008 h 6064518"/>
              <a:gd name="connsiteX91" fmla="*/ 809296 w 1246838"/>
              <a:gd name="connsiteY91" fmla="*/ 6032987 h 6064518"/>
              <a:gd name="connsiteX92" fmla="*/ 777765 w 1246838"/>
              <a:gd name="connsiteY92" fmla="*/ 6022477 h 6064518"/>
              <a:gd name="connsiteX93" fmla="*/ 199696 w 1246838"/>
              <a:gd name="connsiteY93" fmla="*/ 6032987 h 6064518"/>
              <a:gd name="connsiteX94" fmla="*/ 189186 w 1246838"/>
              <a:gd name="connsiteY94" fmla="*/ 5770228 h 6064518"/>
              <a:gd name="connsiteX0" fmla="*/ 189186 w 1246838"/>
              <a:gd name="connsiteY0" fmla="*/ 5644186 h 5938476"/>
              <a:gd name="connsiteX1" fmla="*/ 189186 w 1246838"/>
              <a:gd name="connsiteY1" fmla="*/ 5644186 h 5938476"/>
              <a:gd name="connsiteX2" fmla="*/ 178676 w 1246838"/>
              <a:gd name="connsiteY2" fmla="*/ 5486531 h 5938476"/>
              <a:gd name="connsiteX3" fmla="*/ 168165 w 1246838"/>
              <a:gd name="connsiteY3" fmla="*/ 5455000 h 5938476"/>
              <a:gd name="connsiteX4" fmla="*/ 157655 w 1246838"/>
              <a:gd name="connsiteY4" fmla="*/ 5160711 h 5938476"/>
              <a:gd name="connsiteX5" fmla="*/ 147145 w 1246838"/>
              <a:gd name="connsiteY5" fmla="*/ 4792849 h 5938476"/>
              <a:gd name="connsiteX6" fmla="*/ 126124 w 1246838"/>
              <a:gd name="connsiteY6" fmla="*/ 4729786 h 5938476"/>
              <a:gd name="connsiteX7" fmla="*/ 115614 w 1246838"/>
              <a:gd name="connsiteY7" fmla="*/ 4225290 h 5938476"/>
              <a:gd name="connsiteX8" fmla="*/ 105103 w 1246838"/>
              <a:gd name="connsiteY8" fmla="*/ 4172738 h 5938476"/>
              <a:gd name="connsiteX9" fmla="*/ 84082 w 1246838"/>
              <a:gd name="connsiteY9" fmla="*/ 4015083 h 5938476"/>
              <a:gd name="connsiteX10" fmla="*/ 73572 w 1246838"/>
              <a:gd name="connsiteY10" fmla="*/ 3888959 h 5938476"/>
              <a:gd name="connsiteX11" fmla="*/ 63062 w 1246838"/>
              <a:gd name="connsiteY11" fmla="*/ 3846918 h 5938476"/>
              <a:gd name="connsiteX12" fmla="*/ 52551 w 1246838"/>
              <a:gd name="connsiteY12" fmla="*/ 3783855 h 5938476"/>
              <a:gd name="connsiteX13" fmla="*/ 42041 w 1246838"/>
              <a:gd name="connsiteY13" fmla="*/ 3563138 h 5938476"/>
              <a:gd name="connsiteX14" fmla="*/ 31531 w 1246838"/>
              <a:gd name="connsiteY14" fmla="*/ 3458035 h 5938476"/>
              <a:gd name="connsiteX15" fmla="*/ 52551 w 1246838"/>
              <a:gd name="connsiteY15" fmla="*/ 3226807 h 5938476"/>
              <a:gd name="connsiteX16" fmla="*/ 73572 w 1246838"/>
              <a:gd name="connsiteY16" fmla="*/ 2869455 h 5938476"/>
              <a:gd name="connsiteX17" fmla="*/ 84082 w 1246838"/>
              <a:gd name="connsiteY17" fmla="*/ 2837924 h 5938476"/>
              <a:gd name="connsiteX18" fmla="*/ 73572 w 1246838"/>
              <a:gd name="connsiteY18" fmla="*/ 2627718 h 5938476"/>
              <a:gd name="connsiteX19" fmla="*/ 63062 w 1246838"/>
              <a:gd name="connsiteY19" fmla="*/ 2543635 h 5938476"/>
              <a:gd name="connsiteX20" fmla="*/ 52551 w 1246838"/>
              <a:gd name="connsiteY20" fmla="*/ 1408518 h 5938476"/>
              <a:gd name="connsiteX21" fmla="*/ 0 w 1246838"/>
              <a:gd name="connsiteY21" fmla="*/ 935552 h 5938476"/>
              <a:gd name="connsiteX22" fmla="*/ 21020 w 1246838"/>
              <a:gd name="connsiteY22" fmla="*/ 599221 h 5938476"/>
              <a:gd name="connsiteX23" fmla="*/ 31531 w 1246838"/>
              <a:gd name="connsiteY23" fmla="*/ 178807 h 5938476"/>
              <a:gd name="connsiteX24" fmla="*/ 63062 w 1246838"/>
              <a:gd name="connsiteY24" fmla="*/ 252380 h 5938476"/>
              <a:gd name="connsiteX25" fmla="*/ 115614 w 1246838"/>
              <a:gd name="connsiteY25" fmla="*/ 357483 h 5938476"/>
              <a:gd name="connsiteX26" fmla="*/ 241738 w 1246838"/>
              <a:gd name="connsiteY26" fmla="*/ 346973 h 5938476"/>
              <a:gd name="connsiteX27" fmla="*/ 252248 w 1246838"/>
              <a:gd name="connsiteY27" fmla="*/ 157786 h 5938476"/>
              <a:gd name="connsiteX28" fmla="*/ 273269 w 1246838"/>
              <a:gd name="connsiteY28" fmla="*/ 73704 h 5938476"/>
              <a:gd name="connsiteX29" fmla="*/ 283779 w 1246838"/>
              <a:gd name="connsiteY29" fmla="*/ 131 h 5938476"/>
              <a:gd name="connsiteX30" fmla="*/ 304800 w 1246838"/>
              <a:gd name="connsiteY30" fmla="*/ 31662 h 5938476"/>
              <a:gd name="connsiteX31" fmla="*/ 283779 w 1246838"/>
              <a:gd name="connsiteY31" fmla="*/ 241869 h 5938476"/>
              <a:gd name="connsiteX32" fmla="*/ 283779 w 1246838"/>
              <a:gd name="connsiteY32" fmla="*/ 52683 h 5938476"/>
              <a:gd name="connsiteX33" fmla="*/ 357351 w 1246838"/>
              <a:gd name="connsiteY33" fmla="*/ 136766 h 5938476"/>
              <a:gd name="connsiteX34" fmla="*/ 388882 w 1246838"/>
              <a:gd name="connsiteY34" fmla="*/ 357483 h 5938476"/>
              <a:gd name="connsiteX35" fmla="*/ 420414 w 1246838"/>
              <a:gd name="connsiteY35" fmla="*/ 515138 h 5938476"/>
              <a:gd name="connsiteX36" fmla="*/ 472965 w 1246838"/>
              <a:gd name="connsiteY36" fmla="*/ 473097 h 5938476"/>
              <a:gd name="connsiteX37" fmla="*/ 536027 w 1246838"/>
              <a:gd name="connsiteY37" fmla="*/ 431055 h 5938476"/>
              <a:gd name="connsiteX38" fmla="*/ 567558 w 1246838"/>
              <a:gd name="connsiteY38" fmla="*/ 410035 h 5938476"/>
              <a:gd name="connsiteX39" fmla="*/ 599089 w 1246838"/>
              <a:gd name="connsiteY39" fmla="*/ 399524 h 5938476"/>
              <a:gd name="connsiteX40" fmla="*/ 651641 w 1246838"/>
              <a:gd name="connsiteY40" fmla="*/ 410035 h 5938476"/>
              <a:gd name="connsiteX41" fmla="*/ 683172 w 1246838"/>
              <a:gd name="connsiteY41" fmla="*/ 431055 h 5938476"/>
              <a:gd name="connsiteX42" fmla="*/ 746234 w 1246838"/>
              <a:gd name="connsiteY42" fmla="*/ 420545 h 5938476"/>
              <a:gd name="connsiteX43" fmla="*/ 861848 w 1246838"/>
              <a:gd name="connsiteY43" fmla="*/ 431055 h 5938476"/>
              <a:gd name="connsiteX44" fmla="*/ 882869 w 1246838"/>
              <a:gd name="connsiteY44" fmla="*/ 399524 h 5938476"/>
              <a:gd name="connsiteX45" fmla="*/ 914400 w 1246838"/>
              <a:gd name="connsiteY45" fmla="*/ 378504 h 5938476"/>
              <a:gd name="connsiteX46" fmla="*/ 924910 w 1246838"/>
              <a:gd name="connsiteY46" fmla="*/ 431055 h 5938476"/>
              <a:gd name="connsiteX47" fmla="*/ 1072055 w 1246838"/>
              <a:gd name="connsiteY47" fmla="*/ 441566 h 5938476"/>
              <a:gd name="connsiteX48" fmla="*/ 1093076 w 1246838"/>
              <a:gd name="connsiteY48" fmla="*/ 410035 h 5938476"/>
              <a:gd name="connsiteX49" fmla="*/ 1082565 w 1246838"/>
              <a:gd name="connsiteY49" fmla="*/ 378504 h 5938476"/>
              <a:gd name="connsiteX50" fmla="*/ 1051034 w 1246838"/>
              <a:gd name="connsiteY50" fmla="*/ 410035 h 5938476"/>
              <a:gd name="connsiteX51" fmla="*/ 1040524 w 1246838"/>
              <a:gd name="connsiteY51" fmla="*/ 441566 h 5938476"/>
              <a:gd name="connsiteX52" fmla="*/ 1093076 w 1246838"/>
              <a:gd name="connsiteY52" fmla="*/ 546669 h 5938476"/>
              <a:gd name="connsiteX53" fmla="*/ 1124607 w 1246838"/>
              <a:gd name="connsiteY53" fmla="*/ 578200 h 5938476"/>
              <a:gd name="connsiteX54" fmla="*/ 1114096 w 1246838"/>
              <a:gd name="connsiteY54" fmla="*/ 861980 h 5938476"/>
              <a:gd name="connsiteX55" fmla="*/ 1093076 w 1246838"/>
              <a:gd name="connsiteY55" fmla="*/ 925042 h 5938476"/>
              <a:gd name="connsiteX56" fmla="*/ 1082565 w 1246838"/>
              <a:gd name="connsiteY56" fmla="*/ 956573 h 5938476"/>
              <a:gd name="connsiteX57" fmla="*/ 1072055 w 1246838"/>
              <a:gd name="connsiteY57" fmla="*/ 1019635 h 5938476"/>
              <a:gd name="connsiteX58" fmla="*/ 1093076 w 1246838"/>
              <a:gd name="connsiteY58" fmla="*/ 1419028 h 5938476"/>
              <a:gd name="connsiteX59" fmla="*/ 1103586 w 1246838"/>
              <a:gd name="connsiteY59" fmla="*/ 1870973 h 5938476"/>
              <a:gd name="connsiteX60" fmla="*/ 1135117 w 1246838"/>
              <a:gd name="connsiteY60" fmla="*/ 2028628 h 5938476"/>
              <a:gd name="connsiteX61" fmla="*/ 1124607 w 1246838"/>
              <a:gd name="connsiteY61" fmla="*/ 2217814 h 5938476"/>
              <a:gd name="connsiteX62" fmla="*/ 1145627 w 1246838"/>
              <a:gd name="connsiteY62" fmla="*/ 2385980 h 5938476"/>
              <a:gd name="connsiteX63" fmla="*/ 1156138 w 1246838"/>
              <a:gd name="connsiteY63" fmla="*/ 2753842 h 5938476"/>
              <a:gd name="connsiteX64" fmla="*/ 1177158 w 1246838"/>
              <a:gd name="connsiteY64" fmla="*/ 2858945 h 5938476"/>
              <a:gd name="connsiteX65" fmla="*/ 1166648 w 1246838"/>
              <a:gd name="connsiteY65" fmla="*/ 3226807 h 5938476"/>
              <a:gd name="connsiteX66" fmla="*/ 1145627 w 1246838"/>
              <a:gd name="connsiteY66" fmla="*/ 3289869 h 5938476"/>
              <a:gd name="connsiteX67" fmla="*/ 1135117 w 1246838"/>
              <a:gd name="connsiteY67" fmla="*/ 3447524 h 5938476"/>
              <a:gd name="connsiteX68" fmla="*/ 1114096 w 1246838"/>
              <a:gd name="connsiteY68" fmla="*/ 3479055 h 5938476"/>
              <a:gd name="connsiteX69" fmla="*/ 1114096 w 1246838"/>
              <a:gd name="connsiteY69" fmla="*/ 3479055 h 5938476"/>
              <a:gd name="connsiteX70" fmla="*/ 1124607 w 1246838"/>
              <a:gd name="connsiteY70" fmla="*/ 3489566 h 5938476"/>
              <a:gd name="connsiteX71" fmla="*/ 1145627 w 1246838"/>
              <a:gd name="connsiteY71" fmla="*/ 3584159 h 5938476"/>
              <a:gd name="connsiteX72" fmla="*/ 1124607 w 1246838"/>
              <a:gd name="connsiteY72" fmla="*/ 3752324 h 5938476"/>
              <a:gd name="connsiteX73" fmla="*/ 1156138 w 1246838"/>
              <a:gd name="connsiteY73" fmla="*/ 4015083 h 5938476"/>
              <a:gd name="connsiteX74" fmla="*/ 1166648 w 1246838"/>
              <a:gd name="connsiteY74" fmla="*/ 4057124 h 5938476"/>
              <a:gd name="connsiteX75" fmla="*/ 1177158 w 1246838"/>
              <a:gd name="connsiteY75" fmla="*/ 4109676 h 5938476"/>
              <a:gd name="connsiteX76" fmla="*/ 1187669 w 1246838"/>
              <a:gd name="connsiteY76" fmla="*/ 4193759 h 5938476"/>
              <a:gd name="connsiteX77" fmla="*/ 1177158 w 1246838"/>
              <a:gd name="connsiteY77" fmla="*/ 4361924 h 5938476"/>
              <a:gd name="connsiteX78" fmla="*/ 1166648 w 1246838"/>
              <a:gd name="connsiteY78" fmla="*/ 4393455 h 5938476"/>
              <a:gd name="connsiteX79" fmla="*/ 1177158 w 1246838"/>
              <a:gd name="connsiteY79" fmla="*/ 4729786 h 5938476"/>
              <a:gd name="connsiteX80" fmla="*/ 1166648 w 1246838"/>
              <a:gd name="connsiteY80" fmla="*/ 4982035 h 5938476"/>
              <a:gd name="connsiteX81" fmla="*/ 1145627 w 1246838"/>
              <a:gd name="connsiteY81" fmla="*/ 5013566 h 5938476"/>
              <a:gd name="connsiteX82" fmla="*/ 1135117 w 1246838"/>
              <a:gd name="connsiteY82" fmla="*/ 5076628 h 5938476"/>
              <a:gd name="connsiteX83" fmla="*/ 1145627 w 1246838"/>
              <a:gd name="connsiteY83" fmla="*/ 5160711 h 5938476"/>
              <a:gd name="connsiteX84" fmla="*/ 1208689 w 1246838"/>
              <a:gd name="connsiteY84" fmla="*/ 5181731 h 5938476"/>
              <a:gd name="connsiteX85" fmla="*/ 1219200 w 1246838"/>
              <a:gd name="connsiteY85" fmla="*/ 5864904 h 5938476"/>
              <a:gd name="connsiteX86" fmla="*/ 1208689 w 1246838"/>
              <a:gd name="connsiteY86" fmla="*/ 5885924 h 5938476"/>
              <a:gd name="connsiteX87" fmla="*/ 1040524 w 1246838"/>
              <a:gd name="connsiteY87" fmla="*/ 5885924 h 5938476"/>
              <a:gd name="connsiteX88" fmla="*/ 1019503 w 1246838"/>
              <a:gd name="connsiteY88" fmla="*/ 5917455 h 5938476"/>
              <a:gd name="connsiteX89" fmla="*/ 987972 w 1246838"/>
              <a:gd name="connsiteY89" fmla="*/ 5938476 h 5938476"/>
              <a:gd name="connsiteX90" fmla="*/ 872358 w 1246838"/>
              <a:gd name="connsiteY90" fmla="*/ 5927966 h 5938476"/>
              <a:gd name="connsiteX91" fmla="*/ 809296 w 1246838"/>
              <a:gd name="connsiteY91" fmla="*/ 5906945 h 5938476"/>
              <a:gd name="connsiteX92" fmla="*/ 777765 w 1246838"/>
              <a:gd name="connsiteY92" fmla="*/ 5896435 h 5938476"/>
              <a:gd name="connsiteX93" fmla="*/ 199696 w 1246838"/>
              <a:gd name="connsiteY93" fmla="*/ 5906945 h 5938476"/>
              <a:gd name="connsiteX94" fmla="*/ 189186 w 1246838"/>
              <a:gd name="connsiteY94" fmla="*/ 5644186 h 5938476"/>
              <a:gd name="connsiteX0" fmla="*/ 189186 w 1246838"/>
              <a:gd name="connsiteY0" fmla="*/ 5644186 h 5938476"/>
              <a:gd name="connsiteX1" fmla="*/ 189186 w 1246838"/>
              <a:gd name="connsiteY1" fmla="*/ 5644186 h 5938476"/>
              <a:gd name="connsiteX2" fmla="*/ 178676 w 1246838"/>
              <a:gd name="connsiteY2" fmla="*/ 5486531 h 5938476"/>
              <a:gd name="connsiteX3" fmla="*/ 168165 w 1246838"/>
              <a:gd name="connsiteY3" fmla="*/ 5455000 h 5938476"/>
              <a:gd name="connsiteX4" fmla="*/ 157655 w 1246838"/>
              <a:gd name="connsiteY4" fmla="*/ 5160711 h 5938476"/>
              <a:gd name="connsiteX5" fmla="*/ 147145 w 1246838"/>
              <a:gd name="connsiteY5" fmla="*/ 4792849 h 5938476"/>
              <a:gd name="connsiteX6" fmla="*/ 126124 w 1246838"/>
              <a:gd name="connsiteY6" fmla="*/ 4729786 h 5938476"/>
              <a:gd name="connsiteX7" fmla="*/ 115614 w 1246838"/>
              <a:gd name="connsiteY7" fmla="*/ 4225290 h 5938476"/>
              <a:gd name="connsiteX8" fmla="*/ 105103 w 1246838"/>
              <a:gd name="connsiteY8" fmla="*/ 4172738 h 5938476"/>
              <a:gd name="connsiteX9" fmla="*/ 84082 w 1246838"/>
              <a:gd name="connsiteY9" fmla="*/ 4015083 h 5938476"/>
              <a:gd name="connsiteX10" fmla="*/ 73572 w 1246838"/>
              <a:gd name="connsiteY10" fmla="*/ 3888959 h 5938476"/>
              <a:gd name="connsiteX11" fmla="*/ 63062 w 1246838"/>
              <a:gd name="connsiteY11" fmla="*/ 3846918 h 5938476"/>
              <a:gd name="connsiteX12" fmla="*/ 52551 w 1246838"/>
              <a:gd name="connsiteY12" fmla="*/ 3783855 h 5938476"/>
              <a:gd name="connsiteX13" fmla="*/ 42041 w 1246838"/>
              <a:gd name="connsiteY13" fmla="*/ 3563138 h 5938476"/>
              <a:gd name="connsiteX14" fmla="*/ 31531 w 1246838"/>
              <a:gd name="connsiteY14" fmla="*/ 3458035 h 5938476"/>
              <a:gd name="connsiteX15" fmla="*/ 52551 w 1246838"/>
              <a:gd name="connsiteY15" fmla="*/ 3226807 h 5938476"/>
              <a:gd name="connsiteX16" fmla="*/ 73572 w 1246838"/>
              <a:gd name="connsiteY16" fmla="*/ 2869455 h 5938476"/>
              <a:gd name="connsiteX17" fmla="*/ 84082 w 1246838"/>
              <a:gd name="connsiteY17" fmla="*/ 2837924 h 5938476"/>
              <a:gd name="connsiteX18" fmla="*/ 73572 w 1246838"/>
              <a:gd name="connsiteY18" fmla="*/ 2627718 h 5938476"/>
              <a:gd name="connsiteX19" fmla="*/ 63062 w 1246838"/>
              <a:gd name="connsiteY19" fmla="*/ 2543635 h 5938476"/>
              <a:gd name="connsiteX20" fmla="*/ 52551 w 1246838"/>
              <a:gd name="connsiteY20" fmla="*/ 1408518 h 5938476"/>
              <a:gd name="connsiteX21" fmla="*/ 0 w 1246838"/>
              <a:gd name="connsiteY21" fmla="*/ 935552 h 5938476"/>
              <a:gd name="connsiteX22" fmla="*/ 21020 w 1246838"/>
              <a:gd name="connsiteY22" fmla="*/ 599221 h 5938476"/>
              <a:gd name="connsiteX23" fmla="*/ 31531 w 1246838"/>
              <a:gd name="connsiteY23" fmla="*/ 178807 h 5938476"/>
              <a:gd name="connsiteX24" fmla="*/ 63062 w 1246838"/>
              <a:gd name="connsiteY24" fmla="*/ 252380 h 5938476"/>
              <a:gd name="connsiteX25" fmla="*/ 115614 w 1246838"/>
              <a:gd name="connsiteY25" fmla="*/ 357483 h 5938476"/>
              <a:gd name="connsiteX26" fmla="*/ 241738 w 1246838"/>
              <a:gd name="connsiteY26" fmla="*/ 346973 h 5938476"/>
              <a:gd name="connsiteX27" fmla="*/ 252248 w 1246838"/>
              <a:gd name="connsiteY27" fmla="*/ 157786 h 5938476"/>
              <a:gd name="connsiteX28" fmla="*/ 273269 w 1246838"/>
              <a:gd name="connsiteY28" fmla="*/ 73704 h 5938476"/>
              <a:gd name="connsiteX29" fmla="*/ 283779 w 1246838"/>
              <a:gd name="connsiteY29" fmla="*/ 131 h 5938476"/>
              <a:gd name="connsiteX30" fmla="*/ 304800 w 1246838"/>
              <a:gd name="connsiteY30" fmla="*/ 31662 h 5938476"/>
              <a:gd name="connsiteX31" fmla="*/ 283779 w 1246838"/>
              <a:gd name="connsiteY31" fmla="*/ 241869 h 5938476"/>
              <a:gd name="connsiteX32" fmla="*/ 325820 w 1246838"/>
              <a:gd name="connsiteY32" fmla="*/ 273400 h 5938476"/>
              <a:gd name="connsiteX33" fmla="*/ 357351 w 1246838"/>
              <a:gd name="connsiteY33" fmla="*/ 136766 h 5938476"/>
              <a:gd name="connsiteX34" fmla="*/ 388882 w 1246838"/>
              <a:gd name="connsiteY34" fmla="*/ 357483 h 5938476"/>
              <a:gd name="connsiteX35" fmla="*/ 420414 w 1246838"/>
              <a:gd name="connsiteY35" fmla="*/ 515138 h 5938476"/>
              <a:gd name="connsiteX36" fmla="*/ 472965 w 1246838"/>
              <a:gd name="connsiteY36" fmla="*/ 473097 h 5938476"/>
              <a:gd name="connsiteX37" fmla="*/ 536027 w 1246838"/>
              <a:gd name="connsiteY37" fmla="*/ 431055 h 5938476"/>
              <a:gd name="connsiteX38" fmla="*/ 567558 w 1246838"/>
              <a:gd name="connsiteY38" fmla="*/ 410035 h 5938476"/>
              <a:gd name="connsiteX39" fmla="*/ 599089 w 1246838"/>
              <a:gd name="connsiteY39" fmla="*/ 399524 h 5938476"/>
              <a:gd name="connsiteX40" fmla="*/ 651641 w 1246838"/>
              <a:gd name="connsiteY40" fmla="*/ 410035 h 5938476"/>
              <a:gd name="connsiteX41" fmla="*/ 683172 w 1246838"/>
              <a:gd name="connsiteY41" fmla="*/ 431055 h 5938476"/>
              <a:gd name="connsiteX42" fmla="*/ 746234 w 1246838"/>
              <a:gd name="connsiteY42" fmla="*/ 420545 h 5938476"/>
              <a:gd name="connsiteX43" fmla="*/ 861848 w 1246838"/>
              <a:gd name="connsiteY43" fmla="*/ 431055 h 5938476"/>
              <a:gd name="connsiteX44" fmla="*/ 882869 w 1246838"/>
              <a:gd name="connsiteY44" fmla="*/ 399524 h 5938476"/>
              <a:gd name="connsiteX45" fmla="*/ 914400 w 1246838"/>
              <a:gd name="connsiteY45" fmla="*/ 378504 h 5938476"/>
              <a:gd name="connsiteX46" fmla="*/ 924910 w 1246838"/>
              <a:gd name="connsiteY46" fmla="*/ 431055 h 5938476"/>
              <a:gd name="connsiteX47" fmla="*/ 1072055 w 1246838"/>
              <a:gd name="connsiteY47" fmla="*/ 441566 h 5938476"/>
              <a:gd name="connsiteX48" fmla="*/ 1093076 w 1246838"/>
              <a:gd name="connsiteY48" fmla="*/ 410035 h 5938476"/>
              <a:gd name="connsiteX49" fmla="*/ 1082565 w 1246838"/>
              <a:gd name="connsiteY49" fmla="*/ 378504 h 5938476"/>
              <a:gd name="connsiteX50" fmla="*/ 1051034 w 1246838"/>
              <a:gd name="connsiteY50" fmla="*/ 410035 h 5938476"/>
              <a:gd name="connsiteX51" fmla="*/ 1040524 w 1246838"/>
              <a:gd name="connsiteY51" fmla="*/ 441566 h 5938476"/>
              <a:gd name="connsiteX52" fmla="*/ 1093076 w 1246838"/>
              <a:gd name="connsiteY52" fmla="*/ 546669 h 5938476"/>
              <a:gd name="connsiteX53" fmla="*/ 1124607 w 1246838"/>
              <a:gd name="connsiteY53" fmla="*/ 578200 h 5938476"/>
              <a:gd name="connsiteX54" fmla="*/ 1114096 w 1246838"/>
              <a:gd name="connsiteY54" fmla="*/ 861980 h 5938476"/>
              <a:gd name="connsiteX55" fmla="*/ 1093076 w 1246838"/>
              <a:gd name="connsiteY55" fmla="*/ 925042 h 5938476"/>
              <a:gd name="connsiteX56" fmla="*/ 1082565 w 1246838"/>
              <a:gd name="connsiteY56" fmla="*/ 956573 h 5938476"/>
              <a:gd name="connsiteX57" fmla="*/ 1072055 w 1246838"/>
              <a:gd name="connsiteY57" fmla="*/ 1019635 h 5938476"/>
              <a:gd name="connsiteX58" fmla="*/ 1093076 w 1246838"/>
              <a:gd name="connsiteY58" fmla="*/ 1419028 h 5938476"/>
              <a:gd name="connsiteX59" fmla="*/ 1103586 w 1246838"/>
              <a:gd name="connsiteY59" fmla="*/ 1870973 h 5938476"/>
              <a:gd name="connsiteX60" fmla="*/ 1135117 w 1246838"/>
              <a:gd name="connsiteY60" fmla="*/ 2028628 h 5938476"/>
              <a:gd name="connsiteX61" fmla="*/ 1124607 w 1246838"/>
              <a:gd name="connsiteY61" fmla="*/ 2217814 h 5938476"/>
              <a:gd name="connsiteX62" fmla="*/ 1145627 w 1246838"/>
              <a:gd name="connsiteY62" fmla="*/ 2385980 h 5938476"/>
              <a:gd name="connsiteX63" fmla="*/ 1156138 w 1246838"/>
              <a:gd name="connsiteY63" fmla="*/ 2753842 h 5938476"/>
              <a:gd name="connsiteX64" fmla="*/ 1177158 w 1246838"/>
              <a:gd name="connsiteY64" fmla="*/ 2858945 h 5938476"/>
              <a:gd name="connsiteX65" fmla="*/ 1166648 w 1246838"/>
              <a:gd name="connsiteY65" fmla="*/ 3226807 h 5938476"/>
              <a:gd name="connsiteX66" fmla="*/ 1145627 w 1246838"/>
              <a:gd name="connsiteY66" fmla="*/ 3289869 h 5938476"/>
              <a:gd name="connsiteX67" fmla="*/ 1135117 w 1246838"/>
              <a:gd name="connsiteY67" fmla="*/ 3447524 h 5938476"/>
              <a:gd name="connsiteX68" fmla="*/ 1114096 w 1246838"/>
              <a:gd name="connsiteY68" fmla="*/ 3479055 h 5938476"/>
              <a:gd name="connsiteX69" fmla="*/ 1114096 w 1246838"/>
              <a:gd name="connsiteY69" fmla="*/ 3479055 h 5938476"/>
              <a:gd name="connsiteX70" fmla="*/ 1124607 w 1246838"/>
              <a:gd name="connsiteY70" fmla="*/ 3489566 h 5938476"/>
              <a:gd name="connsiteX71" fmla="*/ 1145627 w 1246838"/>
              <a:gd name="connsiteY71" fmla="*/ 3584159 h 5938476"/>
              <a:gd name="connsiteX72" fmla="*/ 1124607 w 1246838"/>
              <a:gd name="connsiteY72" fmla="*/ 3752324 h 5938476"/>
              <a:gd name="connsiteX73" fmla="*/ 1156138 w 1246838"/>
              <a:gd name="connsiteY73" fmla="*/ 4015083 h 5938476"/>
              <a:gd name="connsiteX74" fmla="*/ 1166648 w 1246838"/>
              <a:gd name="connsiteY74" fmla="*/ 4057124 h 5938476"/>
              <a:gd name="connsiteX75" fmla="*/ 1177158 w 1246838"/>
              <a:gd name="connsiteY75" fmla="*/ 4109676 h 5938476"/>
              <a:gd name="connsiteX76" fmla="*/ 1187669 w 1246838"/>
              <a:gd name="connsiteY76" fmla="*/ 4193759 h 5938476"/>
              <a:gd name="connsiteX77" fmla="*/ 1177158 w 1246838"/>
              <a:gd name="connsiteY77" fmla="*/ 4361924 h 5938476"/>
              <a:gd name="connsiteX78" fmla="*/ 1166648 w 1246838"/>
              <a:gd name="connsiteY78" fmla="*/ 4393455 h 5938476"/>
              <a:gd name="connsiteX79" fmla="*/ 1177158 w 1246838"/>
              <a:gd name="connsiteY79" fmla="*/ 4729786 h 5938476"/>
              <a:gd name="connsiteX80" fmla="*/ 1166648 w 1246838"/>
              <a:gd name="connsiteY80" fmla="*/ 4982035 h 5938476"/>
              <a:gd name="connsiteX81" fmla="*/ 1145627 w 1246838"/>
              <a:gd name="connsiteY81" fmla="*/ 5013566 h 5938476"/>
              <a:gd name="connsiteX82" fmla="*/ 1135117 w 1246838"/>
              <a:gd name="connsiteY82" fmla="*/ 5076628 h 5938476"/>
              <a:gd name="connsiteX83" fmla="*/ 1145627 w 1246838"/>
              <a:gd name="connsiteY83" fmla="*/ 5160711 h 5938476"/>
              <a:gd name="connsiteX84" fmla="*/ 1208689 w 1246838"/>
              <a:gd name="connsiteY84" fmla="*/ 5181731 h 5938476"/>
              <a:gd name="connsiteX85" fmla="*/ 1219200 w 1246838"/>
              <a:gd name="connsiteY85" fmla="*/ 5864904 h 5938476"/>
              <a:gd name="connsiteX86" fmla="*/ 1208689 w 1246838"/>
              <a:gd name="connsiteY86" fmla="*/ 5885924 h 5938476"/>
              <a:gd name="connsiteX87" fmla="*/ 1040524 w 1246838"/>
              <a:gd name="connsiteY87" fmla="*/ 5885924 h 5938476"/>
              <a:gd name="connsiteX88" fmla="*/ 1019503 w 1246838"/>
              <a:gd name="connsiteY88" fmla="*/ 5917455 h 5938476"/>
              <a:gd name="connsiteX89" fmla="*/ 987972 w 1246838"/>
              <a:gd name="connsiteY89" fmla="*/ 5938476 h 5938476"/>
              <a:gd name="connsiteX90" fmla="*/ 872358 w 1246838"/>
              <a:gd name="connsiteY90" fmla="*/ 5927966 h 5938476"/>
              <a:gd name="connsiteX91" fmla="*/ 809296 w 1246838"/>
              <a:gd name="connsiteY91" fmla="*/ 5906945 h 5938476"/>
              <a:gd name="connsiteX92" fmla="*/ 777765 w 1246838"/>
              <a:gd name="connsiteY92" fmla="*/ 5896435 h 5938476"/>
              <a:gd name="connsiteX93" fmla="*/ 199696 w 1246838"/>
              <a:gd name="connsiteY93" fmla="*/ 5906945 h 5938476"/>
              <a:gd name="connsiteX94" fmla="*/ 189186 w 1246838"/>
              <a:gd name="connsiteY94" fmla="*/ 5644186 h 5938476"/>
              <a:gd name="connsiteX0" fmla="*/ 189186 w 1246838"/>
              <a:gd name="connsiteY0" fmla="*/ 5646954 h 5941244"/>
              <a:gd name="connsiteX1" fmla="*/ 189186 w 1246838"/>
              <a:gd name="connsiteY1" fmla="*/ 5646954 h 5941244"/>
              <a:gd name="connsiteX2" fmla="*/ 178676 w 1246838"/>
              <a:gd name="connsiteY2" fmla="*/ 5489299 h 5941244"/>
              <a:gd name="connsiteX3" fmla="*/ 168165 w 1246838"/>
              <a:gd name="connsiteY3" fmla="*/ 5457768 h 5941244"/>
              <a:gd name="connsiteX4" fmla="*/ 157655 w 1246838"/>
              <a:gd name="connsiteY4" fmla="*/ 5163479 h 5941244"/>
              <a:gd name="connsiteX5" fmla="*/ 147145 w 1246838"/>
              <a:gd name="connsiteY5" fmla="*/ 4795617 h 5941244"/>
              <a:gd name="connsiteX6" fmla="*/ 126124 w 1246838"/>
              <a:gd name="connsiteY6" fmla="*/ 4732554 h 5941244"/>
              <a:gd name="connsiteX7" fmla="*/ 115614 w 1246838"/>
              <a:gd name="connsiteY7" fmla="*/ 4228058 h 5941244"/>
              <a:gd name="connsiteX8" fmla="*/ 105103 w 1246838"/>
              <a:gd name="connsiteY8" fmla="*/ 4175506 h 5941244"/>
              <a:gd name="connsiteX9" fmla="*/ 84082 w 1246838"/>
              <a:gd name="connsiteY9" fmla="*/ 4017851 h 5941244"/>
              <a:gd name="connsiteX10" fmla="*/ 73572 w 1246838"/>
              <a:gd name="connsiteY10" fmla="*/ 3891727 h 5941244"/>
              <a:gd name="connsiteX11" fmla="*/ 63062 w 1246838"/>
              <a:gd name="connsiteY11" fmla="*/ 3849686 h 5941244"/>
              <a:gd name="connsiteX12" fmla="*/ 52551 w 1246838"/>
              <a:gd name="connsiteY12" fmla="*/ 3786623 h 5941244"/>
              <a:gd name="connsiteX13" fmla="*/ 42041 w 1246838"/>
              <a:gd name="connsiteY13" fmla="*/ 3565906 h 5941244"/>
              <a:gd name="connsiteX14" fmla="*/ 31531 w 1246838"/>
              <a:gd name="connsiteY14" fmla="*/ 3460803 h 5941244"/>
              <a:gd name="connsiteX15" fmla="*/ 52551 w 1246838"/>
              <a:gd name="connsiteY15" fmla="*/ 3229575 h 5941244"/>
              <a:gd name="connsiteX16" fmla="*/ 73572 w 1246838"/>
              <a:gd name="connsiteY16" fmla="*/ 2872223 h 5941244"/>
              <a:gd name="connsiteX17" fmla="*/ 84082 w 1246838"/>
              <a:gd name="connsiteY17" fmla="*/ 2840692 h 5941244"/>
              <a:gd name="connsiteX18" fmla="*/ 73572 w 1246838"/>
              <a:gd name="connsiteY18" fmla="*/ 2630486 h 5941244"/>
              <a:gd name="connsiteX19" fmla="*/ 63062 w 1246838"/>
              <a:gd name="connsiteY19" fmla="*/ 2546403 h 5941244"/>
              <a:gd name="connsiteX20" fmla="*/ 52551 w 1246838"/>
              <a:gd name="connsiteY20" fmla="*/ 1411286 h 5941244"/>
              <a:gd name="connsiteX21" fmla="*/ 0 w 1246838"/>
              <a:gd name="connsiteY21" fmla="*/ 938320 h 5941244"/>
              <a:gd name="connsiteX22" fmla="*/ 21020 w 1246838"/>
              <a:gd name="connsiteY22" fmla="*/ 601989 h 5941244"/>
              <a:gd name="connsiteX23" fmla="*/ 31531 w 1246838"/>
              <a:gd name="connsiteY23" fmla="*/ 181575 h 5941244"/>
              <a:gd name="connsiteX24" fmla="*/ 63062 w 1246838"/>
              <a:gd name="connsiteY24" fmla="*/ 255148 h 5941244"/>
              <a:gd name="connsiteX25" fmla="*/ 115614 w 1246838"/>
              <a:gd name="connsiteY25" fmla="*/ 360251 h 5941244"/>
              <a:gd name="connsiteX26" fmla="*/ 241738 w 1246838"/>
              <a:gd name="connsiteY26" fmla="*/ 349741 h 5941244"/>
              <a:gd name="connsiteX27" fmla="*/ 252248 w 1246838"/>
              <a:gd name="connsiteY27" fmla="*/ 160554 h 5941244"/>
              <a:gd name="connsiteX28" fmla="*/ 273269 w 1246838"/>
              <a:gd name="connsiteY28" fmla="*/ 76472 h 5941244"/>
              <a:gd name="connsiteX29" fmla="*/ 283779 w 1246838"/>
              <a:gd name="connsiteY29" fmla="*/ 2899 h 5941244"/>
              <a:gd name="connsiteX30" fmla="*/ 325821 w 1246838"/>
              <a:gd name="connsiteY30" fmla="*/ 181575 h 5941244"/>
              <a:gd name="connsiteX31" fmla="*/ 283779 w 1246838"/>
              <a:gd name="connsiteY31" fmla="*/ 244637 h 5941244"/>
              <a:gd name="connsiteX32" fmla="*/ 325820 w 1246838"/>
              <a:gd name="connsiteY32" fmla="*/ 276168 h 5941244"/>
              <a:gd name="connsiteX33" fmla="*/ 357351 w 1246838"/>
              <a:gd name="connsiteY33" fmla="*/ 139534 h 5941244"/>
              <a:gd name="connsiteX34" fmla="*/ 388882 w 1246838"/>
              <a:gd name="connsiteY34" fmla="*/ 360251 h 5941244"/>
              <a:gd name="connsiteX35" fmla="*/ 420414 w 1246838"/>
              <a:gd name="connsiteY35" fmla="*/ 517906 h 5941244"/>
              <a:gd name="connsiteX36" fmla="*/ 472965 w 1246838"/>
              <a:gd name="connsiteY36" fmla="*/ 475865 h 5941244"/>
              <a:gd name="connsiteX37" fmla="*/ 536027 w 1246838"/>
              <a:gd name="connsiteY37" fmla="*/ 433823 h 5941244"/>
              <a:gd name="connsiteX38" fmla="*/ 567558 w 1246838"/>
              <a:gd name="connsiteY38" fmla="*/ 412803 h 5941244"/>
              <a:gd name="connsiteX39" fmla="*/ 599089 w 1246838"/>
              <a:gd name="connsiteY39" fmla="*/ 402292 h 5941244"/>
              <a:gd name="connsiteX40" fmla="*/ 651641 w 1246838"/>
              <a:gd name="connsiteY40" fmla="*/ 412803 h 5941244"/>
              <a:gd name="connsiteX41" fmla="*/ 683172 w 1246838"/>
              <a:gd name="connsiteY41" fmla="*/ 433823 h 5941244"/>
              <a:gd name="connsiteX42" fmla="*/ 746234 w 1246838"/>
              <a:gd name="connsiteY42" fmla="*/ 423313 h 5941244"/>
              <a:gd name="connsiteX43" fmla="*/ 861848 w 1246838"/>
              <a:gd name="connsiteY43" fmla="*/ 433823 h 5941244"/>
              <a:gd name="connsiteX44" fmla="*/ 882869 w 1246838"/>
              <a:gd name="connsiteY44" fmla="*/ 402292 h 5941244"/>
              <a:gd name="connsiteX45" fmla="*/ 914400 w 1246838"/>
              <a:gd name="connsiteY45" fmla="*/ 381272 h 5941244"/>
              <a:gd name="connsiteX46" fmla="*/ 924910 w 1246838"/>
              <a:gd name="connsiteY46" fmla="*/ 433823 h 5941244"/>
              <a:gd name="connsiteX47" fmla="*/ 1072055 w 1246838"/>
              <a:gd name="connsiteY47" fmla="*/ 444334 h 5941244"/>
              <a:gd name="connsiteX48" fmla="*/ 1093076 w 1246838"/>
              <a:gd name="connsiteY48" fmla="*/ 412803 h 5941244"/>
              <a:gd name="connsiteX49" fmla="*/ 1082565 w 1246838"/>
              <a:gd name="connsiteY49" fmla="*/ 381272 h 5941244"/>
              <a:gd name="connsiteX50" fmla="*/ 1051034 w 1246838"/>
              <a:gd name="connsiteY50" fmla="*/ 412803 h 5941244"/>
              <a:gd name="connsiteX51" fmla="*/ 1040524 w 1246838"/>
              <a:gd name="connsiteY51" fmla="*/ 444334 h 5941244"/>
              <a:gd name="connsiteX52" fmla="*/ 1093076 w 1246838"/>
              <a:gd name="connsiteY52" fmla="*/ 549437 h 5941244"/>
              <a:gd name="connsiteX53" fmla="*/ 1124607 w 1246838"/>
              <a:gd name="connsiteY53" fmla="*/ 580968 h 5941244"/>
              <a:gd name="connsiteX54" fmla="*/ 1114096 w 1246838"/>
              <a:gd name="connsiteY54" fmla="*/ 864748 h 5941244"/>
              <a:gd name="connsiteX55" fmla="*/ 1093076 w 1246838"/>
              <a:gd name="connsiteY55" fmla="*/ 927810 h 5941244"/>
              <a:gd name="connsiteX56" fmla="*/ 1082565 w 1246838"/>
              <a:gd name="connsiteY56" fmla="*/ 959341 h 5941244"/>
              <a:gd name="connsiteX57" fmla="*/ 1072055 w 1246838"/>
              <a:gd name="connsiteY57" fmla="*/ 1022403 h 5941244"/>
              <a:gd name="connsiteX58" fmla="*/ 1093076 w 1246838"/>
              <a:gd name="connsiteY58" fmla="*/ 1421796 h 5941244"/>
              <a:gd name="connsiteX59" fmla="*/ 1103586 w 1246838"/>
              <a:gd name="connsiteY59" fmla="*/ 1873741 h 5941244"/>
              <a:gd name="connsiteX60" fmla="*/ 1135117 w 1246838"/>
              <a:gd name="connsiteY60" fmla="*/ 2031396 h 5941244"/>
              <a:gd name="connsiteX61" fmla="*/ 1124607 w 1246838"/>
              <a:gd name="connsiteY61" fmla="*/ 2220582 h 5941244"/>
              <a:gd name="connsiteX62" fmla="*/ 1145627 w 1246838"/>
              <a:gd name="connsiteY62" fmla="*/ 2388748 h 5941244"/>
              <a:gd name="connsiteX63" fmla="*/ 1156138 w 1246838"/>
              <a:gd name="connsiteY63" fmla="*/ 2756610 h 5941244"/>
              <a:gd name="connsiteX64" fmla="*/ 1177158 w 1246838"/>
              <a:gd name="connsiteY64" fmla="*/ 2861713 h 5941244"/>
              <a:gd name="connsiteX65" fmla="*/ 1166648 w 1246838"/>
              <a:gd name="connsiteY65" fmla="*/ 3229575 h 5941244"/>
              <a:gd name="connsiteX66" fmla="*/ 1145627 w 1246838"/>
              <a:gd name="connsiteY66" fmla="*/ 3292637 h 5941244"/>
              <a:gd name="connsiteX67" fmla="*/ 1135117 w 1246838"/>
              <a:gd name="connsiteY67" fmla="*/ 3450292 h 5941244"/>
              <a:gd name="connsiteX68" fmla="*/ 1114096 w 1246838"/>
              <a:gd name="connsiteY68" fmla="*/ 3481823 h 5941244"/>
              <a:gd name="connsiteX69" fmla="*/ 1114096 w 1246838"/>
              <a:gd name="connsiteY69" fmla="*/ 3481823 h 5941244"/>
              <a:gd name="connsiteX70" fmla="*/ 1124607 w 1246838"/>
              <a:gd name="connsiteY70" fmla="*/ 3492334 h 5941244"/>
              <a:gd name="connsiteX71" fmla="*/ 1145627 w 1246838"/>
              <a:gd name="connsiteY71" fmla="*/ 3586927 h 5941244"/>
              <a:gd name="connsiteX72" fmla="*/ 1124607 w 1246838"/>
              <a:gd name="connsiteY72" fmla="*/ 3755092 h 5941244"/>
              <a:gd name="connsiteX73" fmla="*/ 1156138 w 1246838"/>
              <a:gd name="connsiteY73" fmla="*/ 4017851 h 5941244"/>
              <a:gd name="connsiteX74" fmla="*/ 1166648 w 1246838"/>
              <a:gd name="connsiteY74" fmla="*/ 4059892 h 5941244"/>
              <a:gd name="connsiteX75" fmla="*/ 1177158 w 1246838"/>
              <a:gd name="connsiteY75" fmla="*/ 4112444 h 5941244"/>
              <a:gd name="connsiteX76" fmla="*/ 1187669 w 1246838"/>
              <a:gd name="connsiteY76" fmla="*/ 4196527 h 5941244"/>
              <a:gd name="connsiteX77" fmla="*/ 1177158 w 1246838"/>
              <a:gd name="connsiteY77" fmla="*/ 4364692 h 5941244"/>
              <a:gd name="connsiteX78" fmla="*/ 1166648 w 1246838"/>
              <a:gd name="connsiteY78" fmla="*/ 4396223 h 5941244"/>
              <a:gd name="connsiteX79" fmla="*/ 1177158 w 1246838"/>
              <a:gd name="connsiteY79" fmla="*/ 4732554 h 5941244"/>
              <a:gd name="connsiteX80" fmla="*/ 1166648 w 1246838"/>
              <a:gd name="connsiteY80" fmla="*/ 4984803 h 5941244"/>
              <a:gd name="connsiteX81" fmla="*/ 1145627 w 1246838"/>
              <a:gd name="connsiteY81" fmla="*/ 5016334 h 5941244"/>
              <a:gd name="connsiteX82" fmla="*/ 1135117 w 1246838"/>
              <a:gd name="connsiteY82" fmla="*/ 5079396 h 5941244"/>
              <a:gd name="connsiteX83" fmla="*/ 1145627 w 1246838"/>
              <a:gd name="connsiteY83" fmla="*/ 5163479 h 5941244"/>
              <a:gd name="connsiteX84" fmla="*/ 1208689 w 1246838"/>
              <a:gd name="connsiteY84" fmla="*/ 5184499 h 5941244"/>
              <a:gd name="connsiteX85" fmla="*/ 1219200 w 1246838"/>
              <a:gd name="connsiteY85" fmla="*/ 5867672 h 5941244"/>
              <a:gd name="connsiteX86" fmla="*/ 1208689 w 1246838"/>
              <a:gd name="connsiteY86" fmla="*/ 5888692 h 5941244"/>
              <a:gd name="connsiteX87" fmla="*/ 1040524 w 1246838"/>
              <a:gd name="connsiteY87" fmla="*/ 5888692 h 5941244"/>
              <a:gd name="connsiteX88" fmla="*/ 1019503 w 1246838"/>
              <a:gd name="connsiteY88" fmla="*/ 5920223 h 5941244"/>
              <a:gd name="connsiteX89" fmla="*/ 987972 w 1246838"/>
              <a:gd name="connsiteY89" fmla="*/ 5941244 h 5941244"/>
              <a:gd name="connsiteX90" fmla="*/ 872358 w 1246838"/>
              <a:gd name="connsiteY90" fmla="*/ 5930734 h 5941244"/>
              <a:gd name="connsiteX91" fmla="*/ 809296 w 1246838"/>
              <a:gd name="connsiteY91" fmla="*/ 5909713 h 5941244"/>
              <a:gd name="connsiteX92" fmla="*/ 777765 w 1246838"/>
              <a:gd name="connsiteY92" fmla="*/ 5899203 h 5941244"/>
              <a:gd name="connsiteX93" fmla="*/ 199696 w 1246838"/>
              <a:gd name="connsiteY93" fmla="*/ 5909713 h 5941244"/>
              <a:gd name="connsiteX94" fmla="*/ 189186 w 1246838"/>
              <a:gd name="connsiteY94" fmla="*/ 5646954 h 5941244"/>
              <a:gd name="connsiteX0" fmla="*/ 189186 w 1246838"/>
              <a:gd name="connsiteY0" fmla="*/ 5573291 h 5867581"/>
              <a:gd name="connsiteX1" fmla="*/ 189186 w 1246838"/>
              <a:gd name="connsiteY1" fmla="*/ 5573291 h 5867581"/>
              <a:gd name="connsiteX2" fmla="*/ 178676 w 1246838"/>
              <a:gd name="connsiteY2" fmla="*/ 5415636 h 5867581"/>
              <a:gd name="connsiteX3" fmla="*/ 168165 w 1246838"/>
              <a:gd name="connsiteY3" fmla="*/ 5384105 h 5867581"/>
              <a:gd name="connsiteX4" fmla="*/ 157655 w 1246838"/>
              <a:gd name="connsiteY4" fmla="*/ 5089816 h 5867581"/>
              <a:gd name="connsiteX5" fmla="*/ 147145 w 1246838"/>
              <a:gd name="connsiteY5" fmla="*/ 4721954 h 5867581"/>
              <a:gd name="connsiteX6" fmla="*/ 126124 w 1246838"/>
              <a:gd name="connsiteY6" fmla="*/ 4658891 h 5867581"/>
              <a:gd name="connsiteX7" fmla="*/ 115614 w 1246838"/>
              <a:gd name="connsiteY7" fmla="*/ 4154395 h 5867581"/>
              <a:gd name="connsiteX8" fmla="*/ 105103 w 1246838"/>
              <a:gd name="connsiteY8" fmla="*/ 4101843 h 5867581"/>
              <a:gd name="connsiteX9" fmla="*/ 84082 w 1246838"/>
              <a:gd name="connsiteY9" fmla="*/ 3944188 h 5867581"/>
              <a:gd name="connsiteX10" fmla="*/ 73572 w 1246838"/>
              <a:gd name="connsiteY10" fmla="*/ 3818064 h 5867581"/>
              <a:gd name="connsiteX11" fmla="*/ 63062 w 1246838"/>
              <a:gd name="connsiteY11" fmla="*/ 3776023 h 5867581"/>
              <a:gd name="connsiteX12" fmla="*/ 52551 w 1246838"/>
              <a:gd name="connsiteY12" fmla="*/ 3712960 h 5867581"/>
              <a:gd name="connsiteX13" fmla="*/ 42041 w 1246838"/>
              <a:gd name="connsiteY13" fmla="*/ 3492243 h 5867581"/>
              <a:gd name="connsiteX14" fmla="*/ 31531 w 1246838"/>
              <a:gd name="connsiteY14" fmla="*/ 3387140 h 5867581"/>
              <a:gd name="connsiteX15" fmla="*/ 52551 w 1246838"/>
              <a:gd name="connsiteY15" fmla="*/ 3155912 h 5867581"/>
              <a:gd name="connsiteX16" fmla="*/ 73572 w 1246838"/>
              <a:gd name="connsiteY16" fmla="*/ 2798560 h 5867581"/>
              <a:gd name="connsiteX17" fmla="*/ 84082 w 1246838"/>
              <a:gd name="connsiteY17" fmla="*/ 2767029 h 5867581"/>
              <a:gd name="connsiteX18" fmla="*/ 73572 w 1246838"/>
              <a:gd name="connsiteY18" fmla="*/ 2556823 h 5867581"/>
              <a:gd name="connsiteX19" fmla="*/ 63062 w 1246838"/>
              <a:gd name="connsiteY19" fmla="*/ 2472740 h 5867581"/>
              <a:gd name="connsiteX20" fmla="*/ 52551 w 1246838"/>
              <a:gd name="connsiteY20" fmla="*/ 1337623 h 5867581"/>
              <a:gd name="connsiteX21" fmla="*/ 0 w 1246838"/>
              <a:gd name="connsiteY21" fmla="*/ 864657 h 5867581"/>
              <a:gd name="connsiteX22" fmla="*/ 21020 w 1246838"/>
              <a:gd name="connsiteY22" fmla="*/ 528326 h 5867581"/>
              <a:gd name="connsiteX23" fmla="*/ 31531 w 1246838"/>
              <a:gd name="connsiteY23" fmla="*/ 107912 h 5867581"/>
              <a:gd name="connsiteX24" fmla="*/ 63062 w 1246838"/>
              <a:gd name="connsiteY24" fmla="*/ 181485 h 5867581"/>
              <a:gd name="connsiteX25" fmla="*/ 115614 w 1246838"/>
              <a:gd name="connsiteY25" fmla="*/ 286588 h 5867581"/>
              <a:gd name="connsiteX26" fmla="*/ 241738 w 1246838"/>
              <a:gd name="connsiteY26" fmla="*/ 276078 h 5867581"/>
              <a:gd name="connsiteX27" fmla="*/ 252248 w 1246838"/>
              <a:gd name="connsiteY27" fmla="*/ 86891 h 5867581"/>
              <a:gd name="connsiteX28" fmla="*/ 273269 w 1246838"/>
              <a:gd name="connsiteY28" fmla="*/ 2809 h 5867581"/>
              <a:gd name="connsiteX29" fmla="*/ 273268 w 1246838"/>
              <a:gd name="connsiteY29" fmla="*/ 139443 h 5867581"/>
              <a:gd name="connsiteX30" fmla="*/ 325821 w 1246838"/>
              <a:gd name="connsiteY30" fmla="*/ 107912 h 5867581"/>
              <a:gd name="connsiteX31" fmla="*/ 283779 w 1246838"/>
              <a:gd name="connsiteY31" fmla="*/ 170974 h 5867581"/>
              <a:gd name="connsiteX32" fmla="*/ 325820 w 1246838"/>
              <a:gd name="connsiteY32" fmla="*/ 202505 h 5867581"/>
              <a:gd name="connsiteX33" fmla="*/ 357351 w 1246838"/>
              <a:gd name="connsiteY33" fmla="*/ 65871 h 5867581"/>
              <a:gd name="connsiteX34" fmla="*/ 388882 w 1246838"/>
              <a:gd name="connsiteY34" fmla="*/ 286588 h 5867581"/>
              <a:gd name="connsiteX35" fmla="*/ 420414 w 1246838"/>
              <a:gd name="connsiteY35" fmla="*/ 444243 h 5867581"/>
              <a:gd name="connsiteX36" fmla="*/ 472965 w 1246838"/>
              <a:gd name="connsiteY36" fmla="*/ 402202 h 5867581"/>
              <a:gd name="connsiteX37" fmla="*/ 536027 w 1246838"/>
              <a:gd name="connsiteY37" fmla="*/ 360160 h 5867581"/>
              <a:gd name="connsiteX38" fmla="*/ 567558 w 1246838"/>
              <a:gd name="connsiteY38" fmla="*/ 339140 h 5867581"/>
              <a:gd name="connsiteX39" fmla="*/ 599089 w 1246838"/>
              <a:gd name="connsiteY39" fmla="*/ 328629 h 5867581"/>
              <a:gd name="connsiteX40" fmla="*/ 651641 w 1246838"/>
              <a:gd name="connsiteY40" fmla="*/ 339140 h 5867581"/>
              <a:gd name="connsiteX41" fmla="*/ 683172 w 1246838"/>
              <a:gd name="connsiteY41" fmla="*/ 360160 h 5867581"/>
              <a:gd name="connsiteX42" fmla="*/ 746234 w 1246838"/>
              <a:gd name="connsiteY42" fmla="*/ 349650 h 5867581"/>
              <a:gd name="connsiteX43" fmla="*/ 861848 w 1246838"/>
              <a:gd name="connsiteY43" fmla="*/ 360160 h 5867581"/>
              <a:gd name="connsiteX44" fmla="*/ 882869 w 1246838"/>
              <a:gd name="connsiteY44" fmla="*/ 328629 h 5867581"/>
              <a:gd name="connsiteX45" fmla="*/ 914400 w 1246838"/>
              <a:gd name="connsiteY45" fmla="*/ 307609 h 5867581"/>
              <a:gd name="connsiteX46" fmla="*/ 924910 w 1246838"/>
              <a:gd name="connsiteY46" fmla="*/ 360160 h 5867581"/>
              <a:gd name="connsiteX47" fmla="*/ 1072055 w 1246838"/>
              <a:gd name="connsiteY47" fmla="*/ 370671 h 5867581"/>
              <a:gd name="connsiteX48" fmla="*/ 1093076 w 1246838"/>
              <a:gd name="connsiteY48" fmla="*/ 339140 h 5867581"/>
              <a:gd name="connsiteX49" fmla="*/ 1082565 w 1246838"/>
              <a:gd name="connsiteY49" fmla="*/ 307609 h 5867581"/>
              <a:gd name="connsiteX50" fmla="*/ 1051034 w 1246838"/>
              <a:gd name="connsiteY50" fmla="*/ 339140 h 5867581"/>
              <a:gd name="connsiteX51" fmla="*/ 1040524 w 1246838"/>
              <a:gd name="connsiteY51" fmla="*/ 370671 h 5867581"/>
              <a:gd name="connsiteX52" fmla="*/ 1093076 w 1246838"/>
              <a:gd name="connsiteY52" fmla="*/ 475774 h 5867581"/>
              <a:gd name="connsiteX53" fmla="*/ 1124607 w 1246838"/>
              <a:gd name="connsiteY53" fmla="*/ 507305 h 5867581"/>
              <a:gd name="connsiteX54" fmla="*/ 1114096 w 1246838"/>
              <a:gd name="connsiteY54" fmla="*/ 791085 h 5867581"/>
              <a:gd name="connsiteX55" fmla="*/ 1093076 w 1246838"/>
              <a:gd name="connsiteY55" fmla="*/ 854147 h 5867581"/>
              <a:gd name="connsiteX56" fmla="*/ 1082565 w 1246838"/>
              <a:gd name="connsiteY56" fmla="*/ 885678 h 5867581"/>
              <a:gd name="connsiteX57" fmla="*/ 1072055 w 1246838"/>
              <a:gd name="connsiteY57" fmla="*/ 948740 h 5867581"/>
              <a:gd name="connsiteX58" fmla="*/ 1093076 w 1246838"/>
              <a:gd name="connsiteY58" fmla="*/ 1348133 h 5867581"/>
              <a:gd name="connsiteX59" fmla="*/ 1103586 w 1246838"/>
              <a:gd name="connsiteY59" fmla="*/ 1800078 h 5867581"/>
              <a:gd name="connsiteX60" fmla="*/ 1135117 w 1246838"/>
              <a:gd name="connsiteY60" fmla="*/ 1957733 h 5867581"/>
              <a:gd name="connsiteX61" fmla="*/ 1124607 w 1246838"/>
              <a:gd name="connsiteY61" fmla="*/ 2146919 h 5867581"/>
              <a:gd name="connsiteX62" fmla="*/ 1145627 w 1246838"/>
              <a:gd name="connsiteY62" fmla="*/ 2315085 h 5867581"/>
              <a:gd name="connsiteX63" fmla="*/ 1156138 w 1246838"/>
              <a:gd name="connsiteY63" fmla="*/ 2682947 h 5867581"/>
              <a:gd name="connsiteX64" fmla="*/ 1177158 w 1246838"/>
              <a:gd name="connsiteY64" fmla="*/ 2788050 h 5867581"/>
              <a:gd name="connsiteX65" fmla="*/ 1166648 w 1246838"/>
              <a:gd name="connsiteY65" fmla="*/ 3155912 h 5867581"/>
              <a:gd name="connsiteX66" fmla="*/ 1145627 w 1246838"/>
              <a:gd name="connsiteY66" fmla="*/ 3218974 h 5867581"/>
              <a:gd name="connsiteX67" fmla="*/ 1135117 w 1246838"/>
              <a:gd name="connsiteY67" fmla="*/ 3376629 h 5867581"/>
              <a:gd name="connsiteX68" fmla="*/ 1114096 w 1246838"/>
              <a:gd name="connsiteY68" fmla="*/ 3408160 h 5867581"/>
              <a:gd name="connsiteX69" fmla="*/ 1114096 w 1246838"/>
              <a:gd name="connsiteY69" fmla="*/ 3408160 h 5867581"/>
              <a:gd name="connsiteX70" fmla="*/ 1124607 w 1246838"/>
              <a:gd name="connsiteY70" fmla="*/ 3418671 h 5867581"/>
              <a:gd name="connsiteX71" fmla="*/ 1145627 w 1246838"/>
              <a:gd name="connsiteY71" fmla="*/ 3513264 h 5867581"/>
              <a:gd name="connsiteX72" fmla="*/ 1124607 w 1246838"/>
              <a:gd name="connsiteY72" fmla="*/ 3681429 h 5867581"/>
              <a:gd name="connsiteX73" fmla="*/ 1156138 w 1246838"/>
              <a:gd name="connsiteY73" fmla="*/ 3944188 h 5867581"/>
              <a:gd name="connsiteX74" fmla="*/ 1166648 w 1246838"/>
              <a:gd name="connsiteY74" fmla="*/ 3986229 h 5867581"/>
              <a:gd name="connsiteX75" fmla="*/ 1177158 w 1246838"/>
              <a:gd name="connsiteY75" fmla="*/ 4038781 h 5867581"/>
              <a:gd name="connsiteX76" fmla="*/ 1187669 w 1246838"/>
              <a:gd name="connsiteY76" fmla="*/ 4122864 h 5867581"/>
              <a:gd name="connsiteX77" fmla="*/ 1177158 w 1246838"/>
              <a:gd name="connsiteY77" fmla="*/ 4291029 h 5867581"/>
              <a:gd name="connsiteX78" fmla="*/ 1166648 w 1246838"/>
              <a:gd name="connsiteY78" fmla="*/ 4322560 h 5867581"/>
              <a:gd name="connsiteX79" fmla="*/ 1177158 w 1246838"/>
              <a:gd name="connsiteY79" fmla="*/ 4658891 h 5867581"/>
              <a:gd name="connsiteX80" fmla="*/ 1166648 w 1246838"/>
              <a:gd name="connsiteY80" fmla="*/ 4911140 h 5867581"/>
              <a:gd name="connsiteX81" fmla="*/ 1145627 w 1246838"/>
              <a:gd name="connsiteY81" fmla="*/ 4942671 h 5867581"/>
              <a:gd name="connsiteX82" fmla="*/ 1135117 w 1246838"/>
              <a:gd name="connsiteY82" fmla="*/ 5005733 h 5867581"/>
              <a:gd name="connsiteX83" fmla="*/ 1145627 w 1246838"/>
              <a:gd name="connsiteY83" fmla="*/ 5089816 h 5867581"/>
              <a:gd name="connsiteX84" fmla="*/ 1208689 w 1246838"/>
              <a:gd name="connsiteY84" fmla="*/ 5110836 h 5867581"/>
              <a:gd name="connsiteX85" fmla="*/ 1219200 w 1246838"/>
              <a:gd name="connsiteY85" fmla="*/ 5794009 h 5867581"/>
              <a:gd name="connsiteX86" fmla="*/ 1208689 w 1246838"/>
              <a:gd name="connsiteY86" fmla="*/ 5815029 h 5867581"/>
              <a:gd name="connsiteX87" fmla="*/ 1040524 w 1246838"/>
              <a:gd name="connsiteY87" fmla="*/ 5815029 h 5867581"/>
              <a:gd name="connsiteX88" fmla="*/ 1019503 w 1246838"/>
              <a:gd name="connsiteY88" fmla="*/ 5846560 h 5867581"/>
              <a:gd name="connsiteX89" fmla="*/ 987972 w 1246838"/>
              <a:gd name="connsiteY89" fmla="*/ 5867581 h 5867581"/>
              <a:gd name="connsiteX90" fmla="*/ 872358 w 1246838"/>
              <a:gd name="connsiteY90" fmla="*/ 5857071 h 5867581"/>
              <a:gd name="connsiteX91" fmla="*/ 809296 w 1246838"/>
              <a:gd name="connsiteY91" fmla="*/ 5836050 h 5867581"/>
              <a:gd name="connsiteX92" fmla="*/ 777765 w 1246838"/>
              <a:gd name="connsiteY92" fmla="*/ 5825540 h 5867581"/>
              <a:gd name="connsiteX93" fmla="*/ 199696 w 1246838"/>
              <a:gd name="connsiteY93" fmla="*/ 5836050 h 5867581"/>
              <a:gd name="connsiteX94" fmla="*/ 189186 w 1246838"/>
              <a:gd name="connsiteY94" fmla="*/ 5573291 h 5867581"/>
              <a:gd name="connsiteX0" fmla="*/ 189186 w 1246838"/>
              <a:gd name="connsiteY0" fmla="*/ 5573291 h 5867581"/>
              <a:gd name="connsiteX1" fmla="*/ 189186 w 1246838"/>
              <a:gd name="connsiteY1" fmla="*/ 5573291 h 5867581"/>
              <a:gd name="connsiteX2" fmla="*/ 178676 w 1246838"/>
              <a:gd name="connsiteY2" fmla="*/ 5415636 h 5867581"/>
              <a:gd name="connsiteX3" fmla="*/ 168165 w 1246838"/>
              <a:gd name="connsiteY3" fmla="*/ 5384105 h 5867581"/>
              <a:gd name="connsiteX4" fmla="*/ 157655 w 1246838"/>
              <a:gd name="connsiteY4" fmla="*/ 5089816 h 5867581"/>
              <a:gd name="connsiteX5" fmla="*/ 147145 w 1246838"/>
              <a:gd name="connsiteY5" fmla="*/ 4721954 h 5867581"/>
              <a:gd name="connsiteX6" fmla="*/ 126124 w 1246838"/>
              <a:gd name="connsiteY6" fmla="*/ 4658891 h 5867581"/>
              <a:gd name="connsiteX7" fmla="*/ 115614 w 1246838"/>
              <a:gd name="connsiteY7" fmla="*/ 4154395 h 5867581"/>
              <a:gd name="connsiteX8" fmla="*/ 105103 w 1246838"/>
              <a:gd name="connsiteY8" fmla="*/ 4101843 h 5867581"/>
              <a:gd name="connsiteX9" fmla="*/ 84082 w 1246838"/>
              <a:gd name="connsiteY9" fmla="*/ 3944188 h 5867581"/>
              <a:gd name="connsiteX10" fmla="*/ 73572 w 1246838"/>
              <a:gd name="connsiteY10" fmla="*/ 3818064 h 5867581"/>
              <a:gd name="connsiteX11" fmla="*/ 63062 w 1246838"/>
              <a:gd name="connsiteY11" fmla="*/ 3776023 h 5867581"/>
              <a:gd name="connsiteX12" fmla="*/ 52551 w 1246838"/>
              <a:gd name="connsiteY12" fmla="*/ 3712960 h 5867581"/>
              <a:gd name="connsiteX13" fmla="*/ 42041 w 1246838"/>
              <a:gd name="connsiteY13" fmla="*/ 3492243 h 5867581"/>
              <a:gd name="connsiteX14" fmla="*/ 31531 w 1246838"/>
              <a:gd name="connsiteY14" fmla="*/ 3387140 h 5867581"/>
              <a:gd name="connsiteX15" fmla="*/ 52551 w 1246838"/>
              <a:gd name="connsiteY15" fmla="*/ 3155912 h 5867581"/>
              <a:gd name="connsiteX16" fmla="*/ 73572 w 1246838"/>
              <a:gd name="connsiteY16" fmla="*/ 2798560 h 5867581"/>
              <a:gd name="connsiteX17" fmla="*/ 84082 w 1246838"/>
              <a:gd name="connsiteY17" fmla="*/ 2767029 h 5867581"/>
              <a:gd name="connsiteX18" fmla="*/ 73572 w 1246838"/>
              <a:gd name="connsiteY18" fmla="*/ 2556823 h 5867581"/>
              <a:gd name="connsiteX19" fmla="*/ 63062 w 1246838"/>
              <a:gd name="connsiteY19" fmla="*/ 2472740 h 5867581"/>
              <a:gd name="connsiteX20" fmla="*/ 52551 w 1246838"/>
              <a:gd name="connsiteY20" fmla="*/ 1337623 h 5867581"/>
              <a:gd name="connsiteX21" fmla="*/ 0 w 1246838"/>
              <a:gd name="connsiteY21" fmla="*/ 864657 h 5867581"/>
              <a:gd name="connsiteX22" fmla="*/ 21020 w 1246838"/>
              <a:gd name="connsiteY22" fmla="*/ 528326 h 5867581"/>
              <a:gd name="connsiteX23" fmla="*/ 31531 w 1246838"/>
              <a:gd name="connsiteY23" fmla="*/ 107912 h 5867581"/>
              <a:gd name="connsiteX24" fmla="*/ 31530 w 1246838"/>
              <a:gd name="connsiteY24" fmla="*/ 391692 h 5867581"/>
              <a:gd name="connsiteX25" fmla="*/ 115614 w 1246838"/>
              <a:gd name="connsiteY25" fmla="*/ 286588 h 5867581"/>
              <a:gd name="connsiteX26" fmla="*/ 241738 w 1246838"/>
              <a:gd name="connsiteY26" fmla="*/ 276078 h 5867581"/>
              <a:gd name="connsiteX27" fmla="*/ 252248 w 1246838"/>
              <a:gd name="connsiteY27" fmla="*/ 86891 h 5867581"/>
              <a:gd name="connsiteX28" fmla="*/ 273269 w 1246838"/>
              <a:gd name="connsiteY28" fmla="*/ 2809 h 5867581"/>
              <a:gd name="connsiteX29" fmla="*/ 273268 w 1246838"/>
              <a:gd name="connsiteY29" fmla="*/ 139443 h 5867581"/>
              <a:gd name="connsiteX30" fmla="*/ 325821 w 1246838"/>
              <a:gd name="connsiteY30" fmla="*/ 107912 h 5867581"/>
              <a:gd name="connsiteX31" fmla="*/ 283779 w 1246838"/>
              <a:gd name="connsiteY31" fmla="*/ 170974 h 5867581"/>
              <a:gd name="connsiteX32" fmla="*/ 325820 w 1246838"/>
              <a:gd name="connsiteY32" fmla="*/ 202505 h 5867581"/>
              <a:gd name="connsiteX33" fmla="*/ 357351 w 1246838"/>
              <a:gd name="connsiteY33" fmla="*/ 65871 h 5867581"/>
              <a:gd name="connsiteX34" fmla="*/ 388882 w 1246838"/>
              <a:gd name="connsiteY34" fmla="*/ 286588 h 5867581"/>
              <a:gd name="connsiteX35" fmla="*/ 420414 w 1246838"/>
              <a:gd name="connsiteY35" fmla="*/ 444243 h 5867581"/>
              <a:gd name="connsiteX36" fmla="*/ 472965 w 1246838"/>
              <a:gd name="connsiteY36" fmla="*/ 402202 h 5867581"/>
              <a:gd name="connsiteX37" fmla="*/ 536027 w 1246838"/>
              <a:gd name="connsiteY37" fmla="*/ 360160 h 5867581"/>
              <a:gd name="connsiteX38" fmla="*/ 567558 w 1246838"/>
              <a:gd name="connsiteY38" fmla="*/ 339140 h 5867581"/>
              <a:gd name="connsiteX39" fmla="*/ 599089 w 1246838"/>
              <a:gd name="connsiteY39" fmla="*/ 328629 h 5867581"/>
              <a:gd name="connsiteX40" fmla="*/ 651641 w 1246838"/>
              <a:gd name="connsiteY40" fmla="*/ 339140 h 5867581"/>
              <a:gd name="connsiteX41" fmla="*/ 683172 w 1246838"/>
              <a:gd name="connsiteY41" fmla="*/ 360160 h 5867581"/>
              <a:gd name="connsiteX42" fmla="*/ 746234 w 1246838"/>
              <a:gd name="connsiteY42" fmla="*/ 349650 h 5867581"/>
              <a:gd name="connsiteX43" fmla="*/ 861848 w 1246838"/>
              <a:gd name="connsiteY43" fmla="*/ 360160 h 5867581"/>
              <a:gd name="connsiteX44" fmla="*/ 882869 w 1246838"/>
              <a:gd name="connsiteY44" fmla="*/ 328629 h 5867581"/>
              <a:gd name="connsiteX45" fmla="*/ 914400 w 1246838"/>
              <a:gd name="connsiteY45" fmla="*/ 307609 h 5867581"/>
              <a:gd name="connsiteX46" fmla="*/ 924910 w 1246838"/>
              <a:gd name="connsiteY46" fmla="*/ 360160 h 5867581"/>
              <a:gd name="connsiteX47" fmla="*/ 1072055 w 1246838"/>
              <a:gd name="connsiteY47" fmla="*/ 370671 h 5867581"/>
              <a:gd name="connsiteX48" fmla="*/ 1093076 w 1246838"/>
              <a:gd name="connsiteY48" fmla="*/ 339140 h 5867581"/>
              <a:gd name="connsiteX49" fmla="*/ 1082565 w 1246838"/>
              <a:gd name="connsiteY49" fmla="*/ 307609 h 5867581"/>
              <a:gd name="connsiteX50" fmla="*/ 1051034 w 1246838"/>
              <a:gd name="connsiteY50" fmla="*/ 339140 h 5867581"/>
              <a:gd name="connsiteX51" fmla="*/ 1040524 w 1246838"/>
              <a:gd name="connsiteY51" fmla="*/ 370671 h 5867581"/>
              <a:gd name="connsiteX52" fmla="*/ 1093076 w 1246838"/>
              <a:gd name="connsiteY52" fmla="*/ 475774 h 5867581"/>
              <a:gd name="connsiteX53" fmla="*/ 1124607 w 1246838"/>
              <a:gd name="connsiteY53" fmla="*/ 507305 h 5867581"/>
              <a:gd name="connsiteX54" fmla="*/ 1114096 w 1246838"/>
              <a:gd name="connsiteY54" fmla="*/ 791085 h 5867581"/>
              <a:gd name="connsiteX55" fmla="*/ 1093076 w 1246838"/>
              <a:gd name="connsiteY55" fmla="*/ 854147 h 5867581"/>
              <a:gd name="connsiteX56" fmla="*/ 1082565 w 1246838"/>
              <a:gd name="connsiteY56" fmla="*/ 885678 h 5867581"/>
              <a:gd name="connsiteX57" fmla="*/ 1072055 w 1246838"/>
              <a:gd name="connsiteY57" fmla="*/ 948740 h 5867581"/>
              <a:gd name="connsiteX58" fmla="*/ 1093076 w 1246838"/>
              <a:gd name="connsiteY58" fmla="*/ 1348133 h 5867581"/>
              <a:gd name="connsiteX59" fmla="*/ 1103586 w 1246838"/>
              <a:gd name="connsiteY59" fmla="*/ 1800078 h 5867581"/>
              <a:gd name="connsiteX60" fmla="*/ 1135117 w 1246838"/>
              <a:gd name="connsiteY60" fmla="*/ 1957733 h 5867581"/>
              <a:gd name="connsiteX61" fmla="*/ 1124607 w 1246838"/>
              <a:gd name="connsiteY61" fmla="*/ 2146919 h 5867581"/>
              <a:gd name="connsiteX62" fmla="*/ 1145627 w 1246838"/>
              <a:gd name="connsiteY62" fmla="*/ 2315085 h 5867581"/>
              <a:gd name="connsiteX63" fmla="*/ 1156138 w 1246838"/>
              <a:gd name="connsiteY63" fmla="*/ 2682947 h 5867581"/>
              <a:gd name="connsiteX64" fmla="*/ 1177158 w 1246838"/>
              <a:gd name="connsiteY64" fmla="*/ 2788050 h 5867581"/>
              <a:gd name="connsiteX65" fmla="*/ 1166648 w 1246838"/>
              <a:gd name="connsiteY65" fmla="*/ 3155912 h 5867581"/>
              <a:gd name="connsiteX66" fmla="*/ 1145627 w 1246838"/>
              <a:gd name="connsiteY66" fmla="*/ 3218974 h 5867581"/>
              <a:gd name="connsiteX67" fmla="*/ 1135117 w 1246838"/>
              <a:gd name="connsiteY67" fmla="*/ 3376629 h 5867581"/>
              <a:gd name="connsiteX68" fmla="*/ 1114096 w 1246838"/>
              <a:gd name="connsiteY68" fmla="*/ 3408160 h 5867581"/>
              <a:gd name="connsiteX69" fmla="*/ 1114096 w 1246838"/>
              <a:gd name="connsiteY69" fmla="*/ 3408160 h 5867581"/>
              <a:gd name="connsiteX70" fmla="*/ 1124607 w 1246838"/>
              <a:gd name="connsiteY70" fmla="*/ 3418671 h 5867581"/>
              <a:gd name="connsiteX71" fmla="*/ 1145627 w 1246838"/>
              <a:gd name="connsiteY71" fmla="*/ 3513264 h 5867581"/>
              <a:gd name="connsiteX72" fmla="*/ 1124607 w 1246838"/>
              <a:gd name="connsiteY72" fmla="*/ 3681429 h 5867581"/>
              <a:gd name="connsiteX73" fmla="*/ 1156138 w 1246838"/>
              <a:gd name="connsiteY73" fmla="*/ 3944188 h 5867581"/>
              <a:gd name="connsiteX74" fmla="*/ 1166648 w 1246838"/>
              <a:gd name="connsiteY74" fmla="*/ 3986229 h 5867581"/>
              <a:gd name="connsiteX75" fmla="*/ 1177158 w 1246838"/>
              <a:gd name="connsiteY75" fmla="*/ 4038781 h 5867581"/>
              <a:gd name="connsiteX76" fmla="*/ 1187669 w 1246838"/>
              <a:gd name="connsiteY76" fmla="*/ 4122864 h 5867581"/>
              <a:gd name="connsiteX77" fmla="*/ 1177158 w 1246838"/>
              <a:gd name="connsiteY77" fmla="*/ 4291029 h 5867581"/>
              <a:gd name="connsiteX78" fmla="*/ 1166648 w 1246838"/>
              <a:gd name="connsiteY78" fmla="*/ 4322560 h 5867581"/>
              <a:gd name="connsiteX79" fmla="*/ 1177158 w 1246838"/>
              <a:gd name="connsiteY79" fmla="*/ 4658891 h 5867581"/>
              <a:gd name="connsiteX80" fmla="*/ 1166648 w 1246838"/>
              <a:gd name="connsiteY80" fmla="*/ 4911140 h 5867581"/>
              <a:gd name="connsiteX81" fmla="*/ 1145627 w 1246838"/>
              <a:gd name="connsiteY81" fmla="*/ 4942671 h 5867581"/>
              <a:gd name="connsiteX82" fmla="*/ 1135117 w 1246838"/>
              <a:gd name="connsiteY82" fmla="*/ 5005733 h 5867581"/>
              <a:gd name="connsiteX83" fmla="*/ 1145627 w 1246838"/>
              <a:gd name="connsiteY83" fmla="*/ 5089816 h 5867581"/>
              <a:gd name="connsiteX84" fmla="*/ 1208689 w 1246838"/>
              <a:gd name="connsiteY84" fmla="*/ 5110836 h 5867581"/>
              <a:gd name="connsiteX85" fmla="*/ 1219200 w 1246838"/>
              <a:gd name="connsiteY85" fmla="*/ 5794009 h 5867581"/>
              <a:gd name="connsiteX86" fmla="*/ 1208689 w 1246838"/>
              <a:gd name="connsiteY86" fmla="*/ 5815029 h 5867581"/>
              <a:gd name="connsiteX87" fmla="*/ 1040524 w 1246838"/>
              <a:gd name="connsiteY87" fmla="*/ 5815029 h 5867581"/>
              <a:gd name="connsiteX88" fmla="*/ 1019503 w 1246838"/>
              <a:gd name="connsiteY88" fmla="*/ 5846560 h 5867581"/>
              <a:gd name="connsiteX89" fmla="*/ 987972 w 1246838"/>
              <a:gd name="connsiteY89" fmla="*/ 5867581 h 5867581"/>
              <a:gd name="connsiteX90" fmla="*/ 872358 w 1246838"/>
              <a:gd name="connsiteY90" fmla="*/ 5857071 h 5867581"/>
              <a:gd name="connsiteX91" fmla="*/ 809296 w 1246838"/>
              <a:gd name="connsiteY91" fmla="*/ 5836050 h 5867581"/>
              <a:gd name="connsiteX92" fmla="*/ 777765 w 1246838"/>
              <a:gd name="connsiteY92" fmla="*/ 5825540 h 5867581"/>
              <a:gd name="connsiteX93" fmla="*/ 199696 w 1246838"/>
              <a:gd name="connsiteY93" fmla="*/ 5836050 h 5867581"/>
              <a:gd name="connsiteX94" fmla="*/ 189186 w 1246838"/>
              <a:gd name="connsiteY94" fmla="*/ 5573291 h 5867581"/>
              <a:gd name="connsiteX0" fmla="*/ 189529 w 1247181"/>
              <a:gd name="connsiteY0" fmla="*/ 5573291 h 5867581"/>
              <a:gd name="connsiteX1" fmla="*/ 189529 w 1247181"/>
              <a:gd name="connsiteY1" fmla="*/ 5573291 h 5867581"/>
              <a:gd name="connsiteX2" fmla="*/ 179019 w 1247181"/>
              <a:gd name="connsiteY2" fmla="*/ 5415636 h 5867581"/>
              <a:gd name="connsiteX3" fmla="*/ 168508 w 1247181"/>
              <a:gd name="connsiteY3" fmla="*/ 5384105 h 5867581"/>
              <a:gd name="connsiteX4" fmla="*/ 157998 w 1247181"/>
              <a:gd name="connsiteY4" fmla="*/ 5089816 h 5867581"/>
              <a:gd name="connsiteX5" fmla="*/ 147488 w 1247181"/>
              <a:gd name="connsiteY5" fmla="*/ 4721954 h 5867581"/>
              <a:gd name="connsiteX6" fmla="*/ 126467 w 1247181"/>
              <a:gd name="connsiteY6" fmla="*/ 4658891 h 5867581"/>
              <a:gd name="connsiteX7" fmla="*/ 115957 w 1247181"/>
              <a:gd name="connsiteY7" fmla="*/ 4154395 h 5867581"/>
              <a:gd name="connsiteX8" fmla="*/ 105446 w 1247181"/>
              <a:gd name="connsiteY8" fmla="*/ 4101843 h 5867581"/>
              <a:gd name="connsiteX9" fmla="*/ 84425 w 1247181"/>
              <a:gd name="connsiteY9" fmla="*/ 3944188 h 5867581"/>
              <a:gd name="connsiteX10" fmla="*/ 73915 w 1247181"/>
              <a:gd name="connsiteY10" fmla="*/ 3818064 h 5867581"/>
              <a:gd name="connsiteX11" fmla="*/ 63405 w 1247181"/>
              <a:gd name="connsiteY11" fmla="*/ 3776023 h 5867581"/>
              <a:gd name="connsiteX12" fmla="*/ 52894 w 1247181"/>
              <a:gd name="connsiteY12" fmla="*/ 3712960 h 5867581"/>
              <a:gd name="connsiteX13" fmla="*/ 42384 w 1247181"/>
              <a:gd name="connsiteY13" fmla="*/ 3492243 h 5867581"/>
              <a:gd name="connsiteX14" fmla="*/ 31874 w 1247181"/>
              <a:gd name="connsiteY14" fmla="*/ 3387140 h 5867581"/>
              <a:gd name="connsiteX15" fmla="*/ 52894 w 1247181"/>
              <a:gd name="connsiteY15" fmla="*/ 3155912 h 5867581"/>
              <a:gd name="connsiteX16" fmla="*/ 73915 w 1247181"/>
              <a:gd name="connsiteY16" fmla="*/ 2798560 h 5867581"/>
              <a:gd name="connsiteX17" fmla="*/ 84425 w 1247181"/>
              <a:gd name="connsiteY17" fmla="*/ 2767029 h 5867581"/>
              <a:gd name="connsiteX18" fmla="*/ 73915 w 1247181"/>
              <a:gd name="connsiteY18" fmla="*/ 2556823 h 5867581"/>
              <a:gd name="connsiteX19" fmla="*/ 63405 w 1247181"/>
              <a:gd name="connsiteY19" fmla="*/ 2472740 h 5867581"/>
              <a:gd name="connsiteX20" fmla="*/ 52894 w 1247181"/>
              <a:gd name="connsiteY20" fmla="*/ 1337623 h 5867581"/>
              <a:gd name="connsiteX21" fmla="*/ 343 w 1247181"/>
              <a:gd name="connsiteY21" fmla="*/ 864657 h 5867581"/>
              <a:gd name="connsiteX22" fmla="*/ 21363 w 1247181"/>
              <a:gd name="connsiteY22" fmla="*/ 528326 h 5867581"/>
              <a:gd name="connsiteX23" fmla="*/ 342 w 1247181"/>
              <a:gd name="connsiteY23" fmla="*/ 318119 h 5867581"/>
              <a:gd name="connsiteX24" fmla="*/ 31873 w 1247181"/>
              <a:gd name="connsiteY24" fmla="*/ 391692 h 5867581"/>
              <a:gd name="connsiteX25" fmla="*/ 115957 w 1247181"/>
              <a:gd name="connsiteY25" fmla="*/ 286588 h 5867581"/>
              <a:gd name="connsiteX26" fmla="*/ 242081 w 1247181"/>
              <a:gd name="connsiteY26" fmla="*/ 276078 h 5867581"/>
              <a:gd name="connsiteX27" fmla="*/ 252591 w 1247181"/>
              <a:gd name="connsiteY27" fmla="*/ 86891 h 5867581"/>
              <a:gd name="connsiteX28" fmla="*/ 273612 w 1247181"/>
              <a:gd name="connsiteY28" fmla="*/ 2809 h 5867581"/>
              <a:gd name="connsiteX29" fmla="*/ 273611 w 1247181"/>
              <a:gd name="connsiteY29" fmla="*/ 139443 h 5867581"/>
              <a:gd name="connsiteX30" fmla="*/ 326164 w 1247181"/>
              <a:gd name="connsiteY30" fmla="*/ 107912 h 5867581"/>
              <a:gd name="connsiteX31" fmla="*/ 284122 w 1247181"/>
              <a:gd name="connsiteY31" fmla="*/ 170974 h 5867581"/>
              <a:gd name="connsiteX32" fmla="*/ 326163 w 1247181"/>
              <a:gd name="connsiteY32" fmla="*/ 202505 h 5867581"/>
              <a:gd name="connsiteX33" fmla="*/ 357694 w 1247181"/>
              <a:gd name="connsiteY33" fmla="*/ 65871 h 5867581"/>
              <a:gd name="connsiteX34" fmla="*/ 389225 w 1247181"/>
              <a:gd name="connsiteY34" fmla="*/ 286588 h 5867581"/>
              <a:gd name="connsiteX35" fmla="*/ 420757 w 1247181"/>
              <a:gd name="connsiteY35" fmla="*/ 444243 h 5867581"/>
              <a:gd name="connsiteX36" fmla="*/ 473308 w 1247181"/>
              <a:gd name="connsiteY36" fmla="*/ 402202 h 5867581"/>
              <a:gd name="connsiteX37" fmla="*/ 536370 w 1247181"/>
              <a:gd name="connsiteY37" fmla="*/ 360160 h 5867581"/>
              <a:gd name="connsiteX38" fmla="*/ 567901 w 1247181"/>
              <a:gd name="connsiteY38" fmla="*/ 339140 h 5867581"/>
              <a:gd name="connsiteX39" fmla="*/ 599432 w 1247181"/>
              <a:gd name="connsiteY39" fmla="*/ 328629 h 5867581"/>
              <a:gd name="connsiteX40" fmla="*/ 651984 w 1247181"/>
              <a:gd name="connsiteY40" fmla="*/ 339140 h 5867581"/>
              <a:gd name="connsiteX41" fmla="*/ 683515 w 1247181"/>
              <a:gd name="connsiteY41" fmla="*/ 360160 h 5867581"/>
              <a:gd name="connsiteX42" fmla="*/ 746577 w 1247181"/>
              <a:gd name="connsiteY42" fmla="*/ 349650 h 5867581"/>
              <a:gd name="connsiteX43" fmla="*/ 862191 w 1247181"/>
              <a:gd name="connsiteY43" fmla="*/ 360160 h 5867581"/>
              <a:gd name="connsiteX44" fmla="*/ 883212 w 1247181"/>
              <a:gd name="connsiteY44" fmla="*/ 328629 h 5867581"/>
              <a:gd name="connsiteX45" fmla="*/ 914743 w 1247181"/>
              <a:gd name="connsiteY45" fmla="*/ 307609 h 5867581"/>
              <a:gd name="connsiteX46" fmla="*/ 925253 w 1247181"/>
              <a:gd name="connsiteY46" fmla="*/ 360160 h 5867581"/>
              <a:gd name="connsiteX47" fmla="*/ 1072398 w 1247181"/>
              <a:gd name="connsiteY47" fmla="*/ 370671 h 5867581"/>
              <a:gd name="connsiteX48" fmla="*/ 1093419 w 1247181"/>
              <a:gd name="connsiteY48" fmla="*/ 339140 h 5867581"/>
              <a:gd name="connsiteX49" fmla="*/ 1082908 w 1247181"/>
              <a:gd name="connsiteY49" fmla="*/ 307609 h 5867581"/>
              <a:gd name="connsiteX50" fmla="*/ 1051377 w 1247181"/>
              <a:gd name="connsiteY50" fmla="*/ 339140 h 5867581"/>
              <a:gd name="connsiteX51" fmla="*/ 1040867 w 1247181"/>
              <a:gd name="connsiteY51" fmla="*/ 370671 h 5867581"/>
              <a:gd name="connsiteX52" fmla="*/ 1093419 w 1247181"/>
              <a:gd name="connsiteY52" fmla="*/ 475774 h 5867581"/>
              <a:gd name="connsiteX53" fmla="*/ 1124950 w 1247181"/>
              <a:gd name="connsiteY53" fmla="*/ 507305 h 5867581"/>
              <a:gd name="connsiteX54" fmla="*/ 1114439 w 1247181"/>
              <a:gd name="connsiteY54" fmla="*/ 791085 h 5867581"/>
              <a:gd name="connsiteX55" fmla="*/ 1093419 w 1247181"/>
              <a:gd name="connsiteY55" fmla="*/ 854147 h 5867581"/>
              <a:gd name="connsiteX56" fmla="*/ 1082908 w 1247181"/>
              <a:gd name="connsiteY56" fmla="*/ 885678 h 5867581"/>
              <a:gd name="connsiteX57" fmla="*/ 1072398 w 1247181"/>
              <a:gd name="connsiteY57" fmla="*/ 948740 h 5867581"/>
              <a:gd name="connsiteX58" fmla="*/ 1093419 w 1247181"/>
              <a:gd name="connsiteY58" fmla="*/ 1348133 h 5867581"/>
              <a:gd name="connsiteX59" fmla="*/ 1103929 w 1247181"/>
              <a:gd name="connsiteY59" fmla="*/ 1800078 h 5867581"/>
              <a:gd name="connsiteX60" fmla="*/ 1135460 w 1247181"/>
              <a:gd name="connsiteY60" fmla="*/ 1957733 h 5867581"/>
              <a:gd name="connsiteX61" fmla="*/ 1124950 w 1247181"/>
              <a:gd name="connsiteY61" fmla="*/ 2146919 h 5867581"/>
              <a:gd name="connsiteX62" fmla="*/ 1145970 w 1247181"/>
              <a:gd name="connsiteY62" fmla="*/ 2315085 h 5867581"/>
              <a:gd name="connsiteX63" fmla="*/ 1156481 w 1247181"/>
              <a:gd name="connsiteY63" fmla="*/ 2682947 h 5867581"/>
              <a:gd name="connsiteX64" fmla="*/ 1177501 w 1247181"/>
              <a:gd name="connsiteY64" fmla="*/ 2788050 h 5867581"/>
              <a:gd name="connsiteX65" fmla="*/ 1166991 w 1247181"/>
              <a:gd name="connsiteY65" fmla="*/ 3155912 h 5867581"/>
              <a:gd name="connsiteX66" fmla="*/ 1145970 w 1247181"/>
              <a:gd name="connsiteY66" fmla="*/ 3218974 h 5867581"/>
              <a:gd name="connsiteX67" fmla="*/ 1135460 w 1247181"/>
              <a:gd name="connsiteY67" fmla="*/ 3376629 h 5867581"/>
              <a:gd name="connsiteX68" fmla="*/ 1114439 w 1247181"/>
              <a:gd name="connsiteY68" fmla="*/ 3408160 h 5867581"/>
              <a:gd name="connsiteX69" fmla="*/ 1114439 w 1247181"/>
              <a:gd name="connsiteY69" fmla="*/ 3408160 h 5867581"/>
              <a:gd name="connsiteX70" fmla="*/ 1124950 w 1247181"/>
              <a:gd name="connsiteY70" fmla="*/ 3418671 h 5867581"/>
              <a:gd name="connsiteX71" fmla="*/ 1145970 w 1247181"/>
              <a:gd name="connsiteY71" fmla="*/ 3513264 h 5867581"/>
              <a:gd name="connsiteX72" fmla="*/ 1124950 w 1247181"/>
              <a:gd name="connsiteY72" fmla="*/ 3681429 h 5867581"/>
              <a:gd name="connsiteX73" fmla="*/ 1156481 w 1247181"/>
              <a:gd name="connsiteY73" fmla="*/ 3944188 h 5867581"/>
              <a:gd name="connsiteX74" fmla="*/ 1166991 w 1247181"/>
              <a:gd name="connsiteY74" fmla="*/ 3986229 h 5867581"/>
              <a:gd name="connsiteX75" fmla="*/ 1177501 w 1247181"/>
              <a:gd name="connsiteY75" fmla="*/ 4038781 h 5867581"/>
              <a:gd name="connsiteX76" fmla="*/ 1188012 w 1247181"/>
              <a:gd name="connsiteY76" fmla="*/ 4122864 h 5867581"/>
              <a:gd name="connsiteX77" fmla="*/ 1177501 w 1247181"/>
              <a:gd name="connsiteY77" fmla="*/ 4291029 h 5867581"/>
              <a:gd name="connsiteX78" fmla="*/ 1166991 w 1247181"/>
              <a:gd name="connsiteY78" fmla="*/ 4322560 h 5867581"/>
              <a:gd name="connsiteX79" fmla="*/ 1177501 w 1247181"/>
              <a:gd name="connsiteY79" fmla="*/ 4658891 h 5867581"/>
              <a:gd name="connsiteX80" fmla="*/ 1166991 w 1247181"/>
              <a:gd name="connsiteY80" fmla="*/ 4911140 h 5867581"/>
              <a:gd name="connsiteX81" fmla="*/ 1145970 w 1247181"/>
              <a:gd name="connsiteY81" fmla="*/ 4942671 h 5867581"/>
              <a:gd name="connsiteX82" fmla="*/ 1135460 w 1247181"/>
              <a:gd name="connsiteY82" fmla="*/ 5005733 h 5867581"/>
              <a:gd name="connsiteX83" fmla="*/ 1145970 w 1247181"/>
              <a:gd name="connsiteY83" fmla="*/ 5089816 h 5867581"/>
              <a:gd name="connsiteX84" fmla="*/ 1209032 w 1247181"/>
              <a:gd name="connsiteY84" fmla="*/ 5110836 h 5867581"/>
              <a:gd name="connsiteX85" fmla="*/ 1219543 w 1247181"/>
              <a:gd name="connsiteY85" fmla="*/ 5794009 h 5867581"/>
              <a:gd name="connsiteX86" fmla="*/ 1209032 w 1247181"/>
              <a:gd name="connsiteY86" fmla="*/ 5815029 h 5867581"/>
              <a:gd name="connsiteX87" fmla="*/ 1040867 w 1247181"/>
              <a:gd name="connsiteY87" fmla="*/ 5815029 h 5867581"/>
              <a:gd name="connsiteX88" fmla="*/ 1019846 w 1247181"/>
              <a:gd name="connsiteY88" fmla="*/ 5846560 h 5867581"/>
              <a:gd name="connsiteX89" fmla="*/ 988315 w 1247181"/>
              <a:gd name="connsiteY89" fmla="*/ 5867581 h 5867581"/>
              <a:gd name="connsiteX90" fmla="*/ 872701 w 1247181"/>
              <a:gd name="connsiteY90" fmla="*/ 5857071 h 5867581"/>
              <a:gd name="connsiteX91" fmla="*/ 809639 w 1247181"/>
              <a:gd name="connsiteY91" fmla="*/ 5836050 h 5867581"/>
              <a:gd name="connsiteX92" fmla="*/ 778108 w 1247181"/>
              <a:gd name="connsiteY92" fmla="*/ 5825540 h 5867581"/>
              <a:gd name="connsiteX93" fmla="*/ 200039 w 1247181"/>
              <a:gd name="connsiteY93" fmla="*/ 5836050 h 5867581"/>
              <a:gd name="connsiteX94" fmla="*/ 189529 w 1247181"/>
              <a:gd name="connsiteY94" fmla="*/ 5573291 h 5867581"/>
              <a:gd name="connsiteX0" fmla="*/ 189186 w 1246838"/>
              <a:gd name="connsiteY0" fmla="*/ 5573291 h 5867581"/>
              <a:gd name="connsiteX1" fmla="*/ 189186 w 1246838"/>
              <a:gd name="connsiteY1" fmla="*/ 5573291 h 5867581"/>
              <a:gd name="connsiteX2" fmla="*/ 178676 w 1246838"/>
              <a:gd name="connsiteY2" fmla="*/ 5415636 h 5867581"/>
              <a:gd name="connsiteX3" fmla="*/ 168165 w 1246838"/>
              <a:gd name="connsiteY3" fmla="*/ 5384105 h 5867581"/>
              <a:gd name="connsiteX4" fmla="*/ 157655 w 1246838"/>
              <a:gd name="connsiteY4" fmla="*/ 5089816 h 5867581"/>
              <a:gd name="connsiteX5" fmla="*/ 147145 w 1246838"/>
              <a:gd name="connsiteY5" fmla="*/ 4721954 h 5867581"/>
              <a:gd name="connsiteX6" fmla="*/ 126124 w 1246838"/>
              <a:gd name="connsiteY6" fmla="*/ 4658891 h 5867581"/>
              <a:gd name="connsiteX7" fmla="*/ 115614 w 1246838"/>
              <a:gd name="connsiteY7" fmla="*/ 4154395 h 5867581"/>
              <a:gd name="connsiteX8" fmla="*/ 105103 w 1246838"/>
              <a:gd name="connsiteY8" fmla="*/ 4101843 h 5867581"/>
              <a:gd name="connsiteX9" fmla="*/ 84082 w 1246838"/>
              <a:gd name="connsiteY9" fmla="*/ 3944188 h 5867581"/>
              <a:gd name="connsiteX10" fmla="*/ 73572 w 1246838"/>
              <a:gd name="connsiteY10" fmla="*/ 3818064 h 5867581"/>
              <a:gd name="connsiteX11" fmla="*/ 63062 w 1246838"/>
              <a:gd name="connsiteY11" fmla="*/ 3776023 h 5867581"/>
              <a:gd name="connsiteX12" fmla="*/ 52551 w 1246838"/>
              <a:gd name="connsiteY12" fmla="*/ 3712960 h 5867581"/>
              <a:gd name="connsiteX13" fmla="*/ 42041 w 1246838"/>
              <a:gd name="connsiteY13" fmla="*/ 3492243 h 5867581"/>
              <a:gd name="connsiteX14" fmla="*/ 31531 w 1246838"/>
              <a:gd name="connsiteY14" fmla="*/ 3387140 h 5867581"/>
              <a:gd name="connsiteX15" fmla="*/ 52551 w 1246838"/>
              <a:gd name="connsiteY15" fmla="*/ 3155912 h 5867581"/>
              <a:gd name="connsiteX16" fmla="*/ 73572 w 1246838"/>
              <a:gd name="connsiteY16" fmla="*/ 2798560 h 5867581"/>
              <a:gd name="connsiteX17" fmla="*/ 84082 w 1246838"/>
              <a:gd name="connsiteY17" fmla="*/ 2767029 h 5867581"/>
              <a:gd name="connsiteX18" fmla="*/ 73572 w 1246838"/>
              <a:gd name="connsiteY18" fmla="*/ 2556823 h 5867581"/>
              <a:gd name="connsiteX19" fmla="*/ 63062 w 1246838"/>
              <a:gd name="connsiteY19" fmla="*/ 2472740 h 5867581"/>
              <a:gd name="connsiteX20" fmla="*/ 52551 w 1246838"/>
              <a:gd name="connsiteY20" fmla="*/ 1337623 h 5867581"/>
              <a:gd name="connsiteX21" fmla="*/ 0 w 1246838"/>
              <a:gd name="connsiteY21" fmla="*/ 864657 h 5867581"/>
              <a:gd name="connsiteX22" fmla="*/ 21020 w 1246838"/>
              <a:gd name="connsiteY22" fmla="*/ 528326 h 5867581"/>
              <a:gd name="connsiteX23" fmla="*/ 105103 w 1246838"/>
              <a:gd name="connsiteY23" fmla="*/ 549347 h 5867581"/>
              <a:gd name="connsiteX24" fmla="*/ 31530 w 1246838"/>
              <a:gd name="connsiteY24" fmla="*/ 391692 h 5867581"/>
              <a:gd name="connsiteX25" fmla="*/ 115614 w 1246838"/>
              <a:gd name="connsiteY25" fmla="*/ 286588 h 5867581"/>
              <a:gd name="connsiteX26" fmla="*/ 241738 w 1246838"/>
              <a:gd name="connsiteY26" fmla="*/ 276078 h 5867581"/>
              <a:gd name="connsiteX27" fmla="*/ 252248 w 1246838"/>
              <a:gd name="connsiteY27" fmla="*/ 86891 h 5867581"/>
              <a:gd name="connsiteX28" fmla="*/ 273269 w 1246838"/>
              <a:gd name="connsiteY28" fmla="*/ 2809 h 5867581"/>
              <a:gd name="connsiteX29" fmla="*/ 273268 w 1246838"/>
              <a:gd name="connsiteY29" fmla="*/ 139443 h 5867581"/>
              <a:gd name="connsiteX30" fmla="*/ 325821 w 1246838"/>
              <a:gd name="connsiteY30" fmla="*/ 107912 h 5867581"/>
              <a:gd name="connsiteX31" fmla="*/ 283779 w 1246838"/>
              <a:gd name="connsiteY31" fmla="*/ 170974 h 5867581"/>
              <a:gd name="connsiteX32" fmla="*/ 325820 w 1246838"/>
              <a:gd name="connsiteY32" fmla="*/ 202505 h 5867581"/>
              <a:gd name="connsiteX33" fmla="*/ 357351 w 1246838"/>
              <a:gd name="connsiteY33" fmla="*/ 65871 h 5867581"/>
              <a:gd name="connsiteX34" fmla="*/ 388882 w 1246838"/>
              <a:gd name="connsiteY34" fmla="*/ 286588 h 5867581"/>
              <a:gd name="connsiteX35" fmla="*/ 420414 w 1246838"/>
              <a:gd name="connsiteY35" fmla="*/ 444243 h 5867581"/>
              <a:gd name="connsiteX36" fmla="*/ 472965 w 1246838"/>
              <a:gd name="connsiteY36" fmla="*/ 402202 h 5867581"/>
              <a:gd name="connsiteX37" fmla="*/ 536027 w 1246838"/>
              <a:gd name="connsiteY37" fmla="*/ 360160 h 5867581"/>
              <a:gd name="connsiteX38" fmla="*/ 567558 w 1246838"/>
              <a:gd name="connsiteY38" fmla="*/ 339140 h 5867581"/>
              <a:gd name="connsiteX39" fmla="*/ 599089 w 1246838"/>
              <a:gd name="connsiteY39" fmla="*/ 328629 h 5867581"/>
              <a:gd name="connsiteX40" fmla="*/ 651641 w 1246838"/>
              <a:gd name="connsiteY40" fmla="*/ 339140 h 5867581"/>
              <a:gd name="connsiteX41" fmla="*/ 683172 w 1246838"/>
              <a:gd name="connsiteY41" fmla="*/ 360160 h 5867581"/>
              <a:gd name="connsiteX42" fmla="*/ 746234 w 1246838"/>
              <a:gd name="connsiteY42" fmla="*/ 349650 h 5867581"/>
              <a:gd name="connsiteX43" fmla="*/ 861848 w 1246838"/>
              <a:gd name="connsiteY43" fmla="*/ 360160 h 5867581"/>
              <a:gd name="connsiteX44" fmla="*/ 882869 w 1246838"/>
              <a:gd name="connsiteY44" fmla="*/ 328629 h 5867581"/>
              <a:gd name="connsiteX45" fmla="*/ 914400 w 1246838"/>
              <a:gd name="connsiteY45" fmla="*/ 307609 h 5867581"/>
              <a:gd name="connsiteX46" fmla="*/ 924910 w 1246838"/>
              <a:gd name="connsiteY46" fmla="*/ 360160 h 5867581"/>
              <a:gd name="connsiteX47" fmla="*/ 1072055 w 1246838"/>
              <a:gd name="connsiteY47" fmla="*/ 370671 h 5867581"/>
              <a:gd name="connsiteX48" fmla="*/ 1093076 w 1246838"/>
              <a:gd name="connsiteY48" fmla="*/ 339140 h 5867581"/>
              <a:gd name="connsiteX49" fmla="*/ 1082565 w 1246838"/>
              <a:gd name="connsiteY49" fmla="*/ 307609 h 5867581"/>
              <a:gd name="connsiteX50" fmla="*/ 1051034 w 1246838"/>
              <a:gd name="connsiteY50" fmla="*/ 339140 h 5867581"/>
              <a:gd name="connsiteX51" fmla="*/ 1040524 w 1246838"/>
              <a:gd name="connsiteY51" fmla="*/ 370671 h 5867581"/>
              <a:gd name="connsiteX52" fmla="*/ 1093076 w 1246838"/>
              <a:gd name="connsiteY52" fmla="*/ 475774 h 5867581"/>
              <a:gd name="connsiteX53" fmla="*/ 1124607 w 1246838"/>
              <a:gd name="connsiteY53" fmla="*/ 507305 h 5867581"/>
              <a:gd name="connsiteX54" fmla="*/ 1114096 w 1246838"/>
              <a:gd name="connsiteY54" fmla="*/ 791085 h 5867581"/>
              <a:gd name="connsiteX55" fmla="*/ 1093076 w 1246838"/>
              <a:gd name="connsiteY55" fmla="*/ 854147 h 5867581"/>
              <a:gd name="connsiteX56" fmla="*/ 1082565 w 1246838"/>
              <a:gd name="connsiteY56" fmla="*/ 885678 h 5867581"/>
              <a:gd name="connsiteX57" fmla="*/ 1072055 w 1246838"/>
              <a:gd name="connsiteY57" fmla="*/ 948740 h 5867581"/>
              <a:gd name="connsiteX58" fmla="*/ 1093076 w 1246838"/>
              <a:gd name="connsiteY58" fmla="*/ 1348133 h 5867581"/>
              <a:gd name="connsiteX59" fmla="*/ 1103586 w 1246838"/>
              <a:gd name="connsiteY59" fmla="*/ 1800078 h 5867581"/>
              <a:gd name="connsiteX60" fmla="*/ 1135117 w 1246838"/>
              <a:gd name="connsiteY60" fmla="*/ 1957733 h 5867581"/>
              <a:gd name="connsiteX61" fmla="*/ 1124607 w 1246838"/>
              <a:gd name="connsiteY61" fmla="*/ 2146919 h 5867581"/>
              <a:gd name="connsiteX62" fmla="*/ 1145627 w 1246838"/>
              <a:gd name="connsiteY62" fmla="*/ 2315085 h 5867581"/>
              <a:gd name="connsiteX63" fmla="*/ 1156138 w 1246838"/>
              <a:gd name="connsiteY63" fmla="*/ 2682947 h 5867581"/>
              <a:gd name="connsiteX64" fmla="*/ 1177158 w 1246838"/>
              <a:gd name="connsiteY64" fmla="*/ 2788050 h 5867581"/>
              <a:gd name="connsiteX65" fmla="*/ 1166648 w 1246838"/>
              <a:gd name="connsiteY65" fmla="*/ 3155912 h 5867581"/>
              <a:gd name="connsiteX66" fmla="*/ 1145627 w 1246838"/>
              <a:gd name="connsiteY66" fmla="*/ 3218974 h 5867581"/>
              <a:gd name="connsiteX67" fmla="*/ 1135117 w 1246838"/>
              <a:gd name="connsiteY67" fmla="*/ 3376629 h 5867581"/>
              <a:gd name="connsiteX68" fmla="*/ 1114096 w 1246838"/>
              <a:gd name="connsiteY68" fmla="*/ 3408160 h 5867581"/>
              <a:gd name="connsiteX69" fmla="*/ 1114096 w 1246838"/>
              <a:gd name="connsiteY69" fmla="*/ 3408160 h 5867581"/>
              <a:gd name="connsiteX70" fmla="*/ 1124607 w 1246838"/>
              <a:gd name="connsiteY70" fmla="*/ 3418671 h 5867581"/>
              <a:gd name="connsiteX71" fmla="*/ 1145627 w 1246838"/>
              <a:gd name="connsiteY71" fmla="*/ 3513264 h 5867581"/>
              <a:gd name="connsiteX72" fmla="*/ 1124607 w 1246838"/>
              <a:gd name="connsiteY72" fmla="*/ 3681429 h 5867581"/>
              <a:gd name="connsiteX73" fmla="*/ 1156138 w 1246838"/>
              <a:gd name="connsiteY73" fmla="*/ 3944188 h 5867581"/>
              <a:gd name="connsiteX74" fmla="*/ 1166648 w 1246838"/>
              <a:gd name="connsiteY74" fmla="*/ 3986229 h 5867581"/>
              <a:gd name="connsiteX75" fmla="*/ 1177158 w 1246838"/>
              <a:gd name="connsiteY75" fmla="*/ 4038781 h 5867581"/>
              <a:gd name="connsiteX76" fmla="*/ 1187669 w 1246838"/>
              <a:gd name="connsiteY76" fmla="*/ 4122864 h 5867581"/>
              <a:gd name="connsiteX77" fmla="*/ 1177158 w 1246838"/>
              <a:gd name="connsiteY77" fmla="*/ 4291029 h 5867581"/>
              <a:gd name="connsiteX78" fmla="*/ 1166648 w 1246838"/>
              <a:gd name="connsiteY78" fmla="*/ 4322560 h 5867581"/>
              <a:gd name="connsiteX79" fmla="*/ 1177158 w 1246838"/>
              <a:gd name="connsiteY79" fmla="*/ 4658891 h 5867581"/>
              <a:gd name="connsiteX80" fmla="*/ 1166648 w 1246838"/>
              <a:gd name="connsiteY80" fmla="*/ 4911140 h 5867581"/>
              <a:gd name="connsiteX81" fmla="*/ 1145627 w 1246838"/>
              <a:gd name="connsiteY81" fmla="*/ 4942671 h 5867581"/>
              <a:gd name="connsiteX82" fmla="*/ 1135117 w 1246838"/>
              <a:gd name="connsiteY82" fmla="*/ 5005733 h 5867581"/>
              <a:gd name="connsiteX83" fmla="*/ 1145627 w 1246838"/>
              <a:gd name="connsiteY83" fmla="*/ 5089816 h 5867581"/>
              <a:gd name="connsiteX84" fmla="*/ 1208689 w 1246838"/>
              <a:gd name="connsiteY84" fmla="*/ 5110836 h 5867581"/>
              <a:gd name="connsiteX85" fmla="*/ 1219200 w 1246838"/>
              <a:gd name="connsiteY85" fmla="*/ 5794009 h 5867581"/>
              <a:gd name="connsiteX86" fmla="*/ 1208689 w 1246838"/>
              <a:gd name="connsiteY86" fmla="*/ 5815029 h 5867581"/>
              <a:gd name="connsiteX87" fmla="*/ 1040524 w 1246838"/>
              <a:gd name="connsiteY87" fmla="*/ 5815029 h 5867581"/>
              <a:gd name="connsiteX88" fmla="*/ 1019503 w 1246838"/>
              <a:gd name="connsiteY88" fmla="*/ 5846560 h 5867581"/>
              <a:gd name="connsiteX89" fmla="*/ 987972 w 1246838"/>
              <a:gd name="connsiteY89" fmla="*/ 5867581 h 5867581"/>
              <a:gd name="connsiteX90" fmla="*/ 872358 w 1246838"/>
              <a:gd name="connsiteY90" fmla="*/ 5857071 h 5867581"/>
              <a:gd name="connsiteX91" fmla="*/ 809296 w 1246838"/>
              <a:gd name="connsiteY91" fmla="*/ 5836050 h 5867581"/>
              <a:gd name="connsiteX92" fmla="*/ 777765 w 1246838"/>
              <a:gd name="connsiteY92" fmla="*/ 5825540 h 5867581"/>
              <a:gd name="connsiteX93" fmla="*/ 199696 w 1246838"/>
              <a:gd name="connsiteY93" fmla="*/ 5836050 h 5867581"/>
              <a:gd name="connsiteX94" fmla="*/ 189186 w 1246838"/>
              <a:gd name="connsiteY94" fmla="*/ 5573291 h 5867581"/>
              <a:gd name="connsiteX0" fmla="*/ 189186 w 1246838"/>
              <a:gd name="connsiteY0" fmla="*/ 5573291 h 5867581"/>
              <a:gd name="connsiteX1" fmla="*/ 189186 w 1246838"/>
              <a:gd name="connsiteY1" fmla="*/ 5573291 h 5867581"/>
              <a:gd name="connsiteX2" fmla="*/ 178676 w 1246838"/>
              <a:gd name="connsiteY2" fmla="*/ 5415636 h 5867581"/>
              <a:gd name="connsiteX3" fmla="*/ 168165 w 1246838"/>
              <a:gd name="connsiteY3" fmla="*/ 5384105 h 5867581"/>
              <a:gd name="connsiteX4" fmla="*/ 157655 w 1246838"/>
              <a:gd name="connsiteY4" fmla="*/ 5089816 h 5867581"/>
              <a:gd name="connsiteX5" fmla="*/ 147145 w 1246838"/>
              <a:gd name="connsiteY5" fmla="*/ 4721954 h 5867581"/>
              <a:gd name="connsiteX6" fmla="*/ 126124 w 1246838"/>
              <a:gd name="connsiteY6" fmla="*/ 4658891 h 5867581"/>
              <a:gd name="connsiteX7" fmla="*/ 115614 w 1246838"/>
              <a:gd name="connsiteY7" fmla="*/ 4154395 h 5867581"/>
              <a:gd name="connsiteX8" fmla="*/ 105103 w 1246838"/>
              <a:gd name="connsiteY8" fmla="*/ 4101843 h 5867581"/>
              <a:gd name="connsiteX9" fmla="*/ 84082 w 1246838"/>
              <a:gd name="connsiteY9" fmla="*/ 3944188 h 5867581"/>
              <a:gd name="connsiteX10" fmla="*/ 73572 w 1246838"/>
              <a:gd name="connsiteY10" fmla="*/ 3818064 h 5867581"/>
              <a:gd name="connsiteX11" fmla="*/ 63062 w 1246838"/>
              <a:gd name="connsiteY11" fmla="*/ 3776023 h 5867581"/>
              <a:gd name="connsiteX12" fmla="*/ 52551 w 1246838"/>
              <a:gd name="connsiteY12" fmla="*/ 3712960 h 5867581"/>
              <a:gd name="connsiteX13" fmla="*/ 42041 w 1246838"/>
              <a:gd name="connsiteY13" fmla="*/ 3492243 h 5867581"/>
              <a:gd name="connsiteX14" fmla="*/ 31531 w 1246838"/>
              <a:gd name="connsiteY14" fmla="*/ 3387140 h 5867581"/>
              <a:gd name="connsiteX15" fmla="*/ 52551 w 1246838"/>
              <a:gd name="connsiteY15" fmla="*/ 3155912 h 5867581"/>
              <a:gd name="connsiteX16" fmla="*/ 73572 w 1246838"/>
              <a:gd name="connsiteY16" fmla="*/ 2798560 h 5867581"/>
              <a:gd name="connsiteX17" fmla="*/ 84082 w 1246838"/>
              <a:gd name="connsiteY17" fmla="*/ 2767029 h 5867581"/>
              <a:gd name="connsiteX18" fmla="*/ 73572 w 1246838"/>
              <a:gd name="connsiteY18" fmla="*/ 2556823 h 5867581"/>
              <a:gd name="connsiteX19" fmla="*/ 63062 w 1246838"/>
              <a:gd name="connsiteY19" fmla="*/ 2472740 h 5867581"/>
              <a:gd name="connsiteX20" fmla="*/ 52551 w 1246838"/>
              <a:gd name="connsiteY20" fmla="*/ 1337623 h 5867581"/>
              <a:gd name="connsiteX21" fmla="*/ 0 w 1246838"/>
              <a:gd name="connsiteY21" fmla="*/ 864657 h 5867581"/>
              <a:gd name="connsiteX22" fmla="*/ 21020 w 1246838"/>
              <a:gd name="connsiteY22" fmla="*/ 528326 h 5867581"/>
              <a:gd name="connsiteX23" fmla="*/ 105103 w 1246838"/>
              <a:gd name="connsiteY23" fmla="*/ 549347 h 5867581"/>
              <a:gd name="connsiteX24" fmla="*/ 21020 w 1246838"/>
              <a:gd name="connsiteY24" fmla="*/ 244547 h 5867581"/>
              <a:gd name="connsiteX25" fmla="*/ 115614 w 1246838"/>
              <a:gd name="connsiteY25" fmla="*/ 286588 h 5867581"/>
              <a:gd name="connsiteX26" fmla="*/ 241738 w 1246838"/>
              <a:gd name="connsiteY26" fmla="*/ 276078 h 5867581"/>
              <a:gd name="connsiteX27" fmla="*/ 252248 w 1246838"/>
              <a:gd name="connsiteY27" fmla="*/ 86891 h 5867581"/>
              <a:gd name="connsiteX28" fmla="*/ 273269 w 1246838"/>
              <a:gd name="connsiteY28" fmla="*/ 2809 h 5867581"/>
              <a:gd name="connsiteX29" fmla="*/ 273268 w 1246838"/>
              <a:gd name="connsiteY29" fmla="*/ 139443 h 5867581"/>
              <a:gd name="connsiteX30" fmla="*/ 325821 w 1246838"/>
              <a:gd name="connsiteY30" fmla="*/ 107912 h 5867581"/>
              <a:gd name="connsiteX31" fmla="*/ 283779 w 1246838"/>
              <a:gd name="connsiteY31" fmla="*/ 170974 h 5867581"/>
              <a:gd name="connsiteX32" fmla="*/ 325820 w 1246838"/>
              <a:gd name="connsiteY32" fmla="*/ 202505 h 5867581"/>
              <a:gd name="connsiteX33" fmla="*/ 357351 w 1246838"/>
              <a:gd name="connsiteY33" fmla="*/ 65871 h 5867581"/>
              <a:gd name="connsiteX34" fmla="*/ 388882 w 1246838"/>
              <a:gd name="connsiteY34" fmla="*/ 286588 h 5867581"/>
              <a:gd name="connsiteX35" fmla="*/ 420414 w 1246838"/>
              <a:gd name="connsiteY35" fmla="*/ 444243 h 5867581"/>
              <a:gd name="connsiteX36" fmla="*/ 472965 w 1246838"/>
              <a:gd name="connsiteY36" fmla="*/ 402202 h 5867581"/>
              <a:gd name="connsiteX37" fmla="*/ 536027 w 1246838"/>
              <a:gd name="connsiteY37" fmla="*/ 360160 h 5867581"/>
              <a:gd name="connsiteX38" fmla="*/ 567558 w 1246838"/>
              <a:gd name="connsiteY38" fmla="*/ 339140 h 5867581"/>
              <a:gd name="connsiteX39" fmla="*/ 599089 w 1246838"/>
              <a:gd name="connsiteY39" fmla="*/ 328629 h 5867581"/>
              <a:gd name="connsiteX40" fmla="*/ 651641 w 1246838"/>
              <a:gd name="connsiteY40" fmla="*/ 339140 h 5867581"/>
              <a:gd name="connsiteX41" fmla="*/ 683172 w 1246838"/>
              <a:gd name="connsiteY41" fmla="*/ 360160 h 5867581"/>
              <a:gd name="connsiteX42" fmla="*/ 746234 w 1246838"/>
              <a:gd name="connsiteY42" fmla="*/ 349650 h 5867581"/>
              <a:gd name="connsiteX43" fmla="*/ 861848 w 1246838"/>
              <a:gd name="connsiteY43" fmla="*/ 360160 h 5867581"/>
              <a:gd name="connsiteX44" fmla="*/ 882869 w 1246838"/>
              <a:gd name="connsiteY44" fmla="*/ 328629 h 5867581"/>
              <a:gd name="connsiteX45" fmla="*/ 914400 w 1246838"/>
              <a:gd name="connsiteY45" fmla="*/ 307609 h 5867581"/>
              <a:gd name="connsiteX46" fmla="*/ 924910 w 1246838"/>
              <a:gd name="connsiteY46" fmla="*/ 360160 h 5867581"/>
              <a:gd name="connsiteX47" fmla="*/ 1072055 w 1246838"/>
              <a:gd name="connsiteY47" fmla="*/ 370671 h 5867581"/>
              <a:gd name="connsiteX48" fmla="*/ 1093076 w 1246838"/>
              <a:gd name="connsiteY48" fmla="*/ 339140 h 5867581"/>
              <a:gd name="connsiteX49" fmla="*/ 1082565 w 1246838"/>
              <a:gd name="connsiteY49" fmla="*/ 307609 h 5867581"/>
              <a:gd name="connsiteX50" fmla="*/ 1051034 w 1246838"/>
              <a:gd name="connsiteY50" fmla="*/ 339140 h 5867581"/>
              <a:gd name="connsiteX51" fmla="*/ 1040524 w 1246838"/>
              <a:gd name="connsiteY51" fmla="*/ 370671 h 5867581"/>
              <a:gd name="connsiteX52" fmla="*/ 1093076 w 1246838"/>
              <a:gd name="connsiteY52" fmla="*/ 475774 h 5867581"/>
              <a:gd name="connsiteX53" fmla="*/ 1124607 w 1246838"/>
              <a:gd name="connsiteY53" fmla="*/ 507305 h 5867581"/>
              <a:gd name="connsiteX54" fmla="*/ 1114096 w 1246838"/>
              <a:gd name="connsiteY54" fmla="*/ 791085 h 5867581"/>
              <a:gd name="connsiteX55" fmla="*/ 1093076 w 1246838"/>
              <a:gd name="connsiteY55" fmla="*/ 854147 h 5867581"/>
              <a:gd name="connsiteX56" fmla="*/ 1082565 w 1246838"/>
              <a:gd name="connsiteY56" fmla="*/ 885678 h 5867581"/>
              <a:gd name="connsiteX57" fmla="*/ 1072055 w 1246838"/>
              <a:gd name="connsiteY57" fmla="*/ 948740 h 5867581"/>
              <a:gd name="connsiteX58" fmla="*/ 1093076 w 1246838"/>
              <a:gd name="connsiteY58" fmla="*/ 1348133 h 5867581"/>
              <a:gd name="connsiteX59" fmla="*/ 1103586 w 1246838"/>
              <a:gd name="connsiteY59" fmla="*/ 1800078 h 5867581"/>
              <a:gd name="connsiteX60" fmla="*/ 1135117 w 1246838"/>
              <a:gd name="connsiteY60" fmla="*/ 1957733 h 5867581"/>
              <a:gd name="connsiteX61" fmla="*/ 1124607 w 1246838"/>
              <a:gd name="connsiteY61" fmla="*/ 2146919 h 5867581"/>
              <a:gd name="connsiteX62" fmla="*/ 1145627 w 1246838"/>
              <a:gd name="connsiteY62" fmla="*/ 2315085 h 5867581"/>
              <a:gd name="connsiteX63" fmla="*/ 1156138 w 1246838"/>
              <a:gd name="connsiteY63" fmla="*/ 2682947 h 5867581"/>
              <a:gd name="connsiteX64" fmla="*/ 1177158 w 1246838"/>
              <a:gd name="connsiteY64" fmla="*/ 2788050 h 5867581"/>
              <a:gd name="connsiteX65" fmla="*/ 1166648 w 1246838"/>
              <a:gd name="connsiteY65" fmla="*/ 3155912 h 5867581"/>
              <a:gd name="connsiteX66" fmla="*/ 1145627 w 1246838"/>
              <a:gd name="connsiteY66" fmla="*/ 3218974 h 5867581"/>
              <a:gd name="connsiteX67" fmla="*/ 1135117 w 1246838"/>
              <a:gd name="connsiteY67" fmla="*/ 3376629 h 5867581"/>
              <a:gd name="connsiteX68" fmla="*/ 1114096 w 1246838"/>
              <a:gd name="connsiteY68" fmla="*/ 3408160 h 5867581"/>
              <a:gd name="connsiteX69" fmla="*/ 1114096 w 1246838"/>
              <a:gd name="connsiteY69" fmla="*/ 3408160 h 5867581"/>
              <a:gd name="connsiteX70" fmla="*/ 1124607 w 1246838"/>
              <a:gd name="connsiteY70" fmla="*/ 3418671 h 5867581"/>
              <a:gd name="connsiteX71" fmla="*/ 1145627 w 1246838"/>
              <a:gd name="connsiteY71" fmla="*/ 3513264 h 5867581"/>
              <a:gd name="connsiteX72" fmla="*/ 1124607 w 1246838"/>
              <a:gd name="connsiteY72" fmla="*/ 3681429 h 5867581"/>
              <a:gd name="connsiteX73" fmla="*/ 1156138 w 1246838"/>
              <a:gd name="connsiteY73" fmla="*/ 3944188 h 5867581"/>
              <a:gd name="connsiteX74" fmla="*/ 1166648 w 1246838"/>
              <a:gd name="connsiteY74" fmla="*/ 3986229 h 5867581"/>
              <a:gd name="connsiteX75" fmla="*/ 1177158 w 1246838"/>
              <a:gd name="connsiteY75" fmla="*/ 4038781 h 5867581"/>
              <a:gd name="connsiteX76" fmla="*/ 1187669 w 1246838"/>
              <a:gd name="connsiteY76" fmla="*/ 4122864 h 5867581"/>
              <a:gd name="connsiteX77" fmla="*/ 1177158 w 1246838"/>
              <a:gd name="connsiteY77" fmla="*/ 4291029 h 5867581"/>
              <a:gd name="connsiteX78" fmla="*/ 1166648 w 1246838"/>
              <a:gd name="connsiteY78" fmla="*/ 4322560 h 5867581"/>
              <a:gd name="connsiteX79" fmla="*/ 1177158 w 1246838"/>
              <a:gd name="connsiteY79" fmla="*/ 4658891 h 5867581"/>
              <a:gd name="connsiteX80" fmla="*/ 1166648 w 1246838"/>
              <a:gd name="connsiteY80" fmla="*/ 4911140 h 5867581"/>
              <a:gd name="connsiteX81" fmla="*/ 1145627 w 1246838"/>
              <a:gd name="connsiteY81" fmla="*/ 4942671 h 5867581"/>
              <a:gd name="connsiteX82" fmla="*/ 1135117 w 1246838"/>
              <a:gd name="connsiteY82" fmla="*/ 5005733 h 5867581"/>
              <a:gd name="connsiteX83" fmla="*/ 1145627 w 1246838"/>
              <a:gd name="connsiteY83" fmla="*/ 5089816 h 5867581"/>
              <a:gd name="connsiteX84" fmla="*/ 1208689 w 1246838"/>
              <a:gd name="connsiteY84" fmla="*/ 5110836 h 5867581"/>
              <a:gd name="connsiteX85" fmla="*/ 1219200 w 1246838"/>
              <a:gd name="connsiteY85" fmla="*/ 5794009 h 5867581"/>
              <a:gd name="connsiteX86" fmla="*/ 1208689 w 1246838"/>
              <a:gd name="connsiteY86" fmla="*/ 5815029 h 5867581"/>
              <a:gd name="connsiteX87" fmla="*/ 1040524 w 1246838"/>
              <a:gd name="connsiteY87" fmla="*/ 5815029 h 5867581"/>
              <a:gd name="connsiteX88" fmla="*/ 1019503 w 1246838"/>
              <a:gd name="connsiteY88" fmla="*/ 5846560 h 5867581"/>
              <a:gd name="connsiteX89" fmla="*/ 987972 w 1246838"/>
              <a:gd name="connsiteY89" fmla="*/ 5867581 h 5867581"/>
              <a:gd name="connsiteX90" fmla="*/ 872358 w 1246838"/>
              <a:gd name="connsiteY90" fmla="*/ 5857071 h 5867581"/>
              <a:gd name="connsiteX91" fmla="*/ 809296 w 1246838"/>
              <a:gd name="connsiteY91" fmla="*/ 5836050 h 5867581"/>
              <a:gd name="connsiteX92" fmla="*/ 777765 w 1246838"/>
              <a:gd name="connsiteY92" fmla="*/ 5825540 h 5867581"/>
              <a:gd name="connsiteX93" fmla="*/ 199696 w 1246838"/>
              <a:gd name="connsiteY93" fmla="*/ 5836050 h 5867581"/>
              <a:gd name="connsiteX94" fmla="*/ 189186 w 1246838"/>
              <a:gd name="connsiteY94" fmla="*/ 5573291 h 5867581"/>
              <a:gd name="connsiteX0" fmla="*/ 189186 w 1219200"/>
              <a:gd name="connsiteY0" fmla="*/ 5573291 h 5867581"/>
              <a:gd name="connsiteX1" fmla="*/ 189186 w 1219200"/>
              <a:gd name="connsiteY1" fmla="*/ 5573291 h 5867581"/>
              <a:gd name="connsiteX2" fmla="*/ 178676 w 1219200"/>
              <a:gd name="connsiteY2" fmla="*/ 5415636 h 5867581"/>
              <a:gd name="connsiteX3" fmla="*/ 168165 w 1219200"/>
              <a:gd name="connsiteY3" fmla="*/ 5384105 h 5867581"/>
              <a:gd name="connsiteX4" fmla="*/ 157655 w 1219200"/>
              <a:gd name="connsiteY4" fmla="*/ 5089816 h 5867581"/>
              <a:gd name="connsiteX5" fmla="*/ 147145 w 1219200"/>
              <a:gd name="connsiteY5" fmla="*/ 4721954 h 5867581"/>
              <a:gd name="connsiteX6" fmla="*/ 126124 w 1219200"/>
              <a:gd name="connsiteY6" fmla="*/ 4658891 h 5867581"/>
              <a:gd name="connsiteX7" fmla="*/ 115614 w 1219200"/>
              <a:gd name="connsiteY7" fmla="*/ 4154395 h 5867581"/>
              <a:gd name="connsiteX8" fmla="*/ 105103 w 1219200"/>
              <a:gd name="connsiteY8" fmla="*/ 4101843 h 5867581"/>
              <a:gd name="connsiteX9" fmla="*/ 84082 w 1219200"/>
              <a:gd name="connsiteY9" fmla="*/ 3944188 h 5867581"/>
              <a:gd name="connsiteX10" fmla="*/ 73572 w 1219200"/>
              <a:gd name="connsiteY10" fmla="*/ 3818064 h 5867581"/>
              <a:gd name="connsiteX11" fmla="*/ 63062 w 1219200"/>
              <a:gd name="connsiteY11" fmla="*/ 3776023 h 5867581"/>
              <a:gd name="connsiteX12" fmla="*/ 52551 w 1219200"/>
              <a:gd name="connsiteY12" fmla="*/ 3712960 h 5867581"/>
              <a:gd name="connsiteX13" fmla="*/ 42041 w 1219200"/>
              <a:gd name="connsiteY13" fmla="*/ 3492243 h 5867581"/>
              <a:gd name="connsiteX14" fmla="*/ 31531 w 1219200"/>
              <a:gd name="connsiteY14" fmla="*/ 3387140 h 5867581"/>
              <a:gd name="connsiteX15" fmla="*/ 52551 w 1219200"/>
              <a:gd name="connsiteY15" fmla="*/ 3155912 h 5867581"/>
              <a:gd name="connsiteX16" fmla="*/ 73572 w 1219200"/>
              <a:gd name="connsiteY16" fmla="*/ 2798560 h 5867581"/>
              <a:gd name="connsiteX17" fmla="*/ 84082 w 1219200"/>
              <a:gd name="connsiteY17" fmla="*/ 2767029 h 5867581"/>
              <a:gd name="connsiteX18" fmla="*/ 73572 w 1219200"/>
              <a:gd name="connsiteY18" fmla="*/ 2556823 h 5867581"/>
              <a:gd name="connsiteX19" fmla="*/ 63062 w 1219200"/>
              <a:gd name="connsiteY19" fmla="*/ 2472740 h 5867581"/>
              <a:gd name="connsiteX20" fmla="*/ 52551 w 1219200"/>
              <a:gd name="connsiteY20" fmla="*/ 1337623 h 5867581"/>
              <a:gd name="connsiteX21" fmla="*/ 0 w 1219200"/>
              <a:gd name="connsiteY21" fmla="*/ 864657 h 5867581"/>
              <a:gd name="connsiteX22" fmla="*/ 21020 w 1219200"/>
              <a:gd name="connsiteY22" fmla="*/ 528326 h 5867581"/>
              <a:gd name="connsiteX23" fmla="*/ 105103 w 1219200"/>
              <a:gd name="connsiteY23" fmla="*/ 549347 h 5867581"/>
              <a:gd name="connsiteX24" fmla="*/ 21020 w 1219200"/>
              <a:gd name="connsiteY24" fmla="*/ 244547 h 5867581"/>
              <a:gd name="connsiteX25" fmla="*/ 115614 w 1219200"/>
              <a:gd name="connsiteY25" fmla="*/ 286588 h 5867581"/>
              <a:gd name="connsiteX26" fmla="*/ 241738 w 1219200"/>
              <a:gd name="connsiteY26" fmla="*/ 276078 h 5867581"/>
              <a:gd name="connsiteX27" fmla="*/ 252248 w 1219200"/>
              <a:gd name="connsiteY27" fmla="*/ 86891 h 5867581"/>
              <a:gd name="connsiteX28" fmla="*/ 273269 w 1219200"/>
              <a:gd name="connsiteY28" fmla="*/ 2809 h 5867581"/>
              <a:gd name="connsiteX29" fmla="*/ 273268 w 1219200"/>
              <a:gd name="connsiteY29" fmla="*/ 139443 h 5867581"/>
              <a:gd name="connsiteX30" fmla="*/ 325821 w 1219200"/>
              <a:gd name="connsiteY30" fmla="*/ 107912 h 5867581"/>
              <a:gd name="connsiteX31" fmla="*/ 283779 w 1219200"/>
              <a:gd name="connsiteY31" fmla="*/ 170974 h 5867581"/>
              <a:gd name="connsiteX32" fmla="*/ 325820 w 1219200"/>
              <a:gd name="connsiteY32" fmla="*/ 202505 h 5867581"/>
              <a:gd name="connsiteX33" fmla="*/ 357351 w 1219200"/>
              <a:gd name="connsiteY33" fmla="*/ 65871 h 5867581"/>
              <a:gd name="connsiteX34" fmla="*/ 388882 w 1219200"/>
              <a:gd name="connsiteY34" fmla="*/ 286588 h 5867581"/>
              <a:gd name="connsiteX35" fmla="*/ 420414 w 1219200"/>
              <a:gd name="connsiteY35" fmla="*/ 444243 h 5867581"/>
              <a:gd name="connsiteX36" fmla="*/ 472965 w 1219200"/>
              <a:gd name="connsiteY36" fmla="*/ 402202 h 5867581"/>
              <a:gd name="connsiteX37" fmla="*/ 536027 w 1219200"/>
              <a:gd name="connsiteY37" fmla="*/ 360160 h 5867581"/>
              <a:gd name="connsiteX38" fmla="*/ 567558 w 1219200"/>
              <a:gd name="connsiteY38" fmla="*/ 339140 h 5867581"/>
              <a:gd name="connsiteX39" fmla="*/ 599089 w 1219200"/>
              <a:gd name="connsiteY39" fmla="*/ 328629 h 5867581"/>
              <a:gd name="connsiteX40" fmla="*/ 651641 w 1219200"/>
              <a:gd name="connsiteY40" fmla="*/ 339140 h 5867581"/>
              <a:gd name="connsiteX41" fmla="*/ 683172 w 1219200"/>
              <a:gd name="connsiteY41" fmla="*/ 360160 h 5867581"/>
              <a:gd name="connsiteX42" fmla="*/ 746234 w 1219200"/>
              <a:gd name="connsiteY42" fmla="*/ 349650 h 5867581"/>
              <a:gd name="connsiteX43" fmla="*/ 861848 w 1219200"/>
              <a:gd name="connsiteY43" fmla="*/ 360160 h 5867581"/>
              <a:gd name="connsiteX44" fmla="*/ 882869 w 1219200"/>
              <a:gd name="connsiteY44" fmla="*/ 328629 h 5867581"/>
              <a:gd name="connsiteX45" fmla="*/ 914400 w 1219200"/>
              <a:gd name="connsiteY45" fmla="*/ 307609 h 5867581"/>
              <a:gd name="connsiteX46" fmla="*/ 924910 w 1219200"/>
              <a:gd name="connsiteY46" fmla="*/ 360160 h 5867581"/>
              <a:gd name="connsiteX47" fmla="*/ 1072055 w 1219200"/>
              <a:gd name="connsiteY47" fmla="*/ 370671 h 5867581"/>
              <a:gd name="connsiteX48" fmla="*/ 1093076 w 1219200"/>
              <a:gd name="connsiteY48" fmla="*/ 339140 h 5867581"/>
              <a:gd name="connsiteX49" fmla="*/ 1082565 w 1219200"/>
              <a:gd name="connsiteY49" fmla="*/ 307609 h 5867581"/>
              <a:gd name="connsiteX50" fmla="*/ 1051034 w 1219200"/>
              <a:gd name="connsiteY50" fmla="*/ 339140 h 5867581"/>
              <a:gd name="connsiteX51" fmla="*/ 1040524 w 1219200"/>
              <a:gd name="connsiteY51" fmla="*/ 370671 h 5867581"/>
              <a:gd name="connsiteX52" fmla="*/ 1093076 w 1219200"/>
              <a:gd name="connsiteY52" fmla="*/ 475774 h 5867581"/>
              <a:gd name="connsiteX53" fmla="*/ 1124607 w 1219200"/>
              <a:gd name="connsiteY53" fmla="*/ 507305 h 5867581"/>
              <a:gd name="connsiteX54" fmla="*/ 1114096 w 1219200"/>
              <a:gd name="connsiteY54" fmla="*/ 791085 h 5867581"/>
              <a:gd name="connsiteX55" fmla="*/ 1093076 w 1219200"/>
              <a:gd name="connsiteY55" fmla="*/ 854147 h 5867581"/>
              <a:gd name="connsiteX56" fmla="*/ 1082565 w 1219200"/>
              <a:gd name="connsiteY56" fmla="*/ 885678 h 5867581"/>
              <a:gd name="connsiteX57" fmla="*/ 1072055 w 1219200"/>
              <a:gd name="connsiteY57" fmla="*/ 948740 h 5867581"/>
              <a:gd name="connsiteX58" fmla="*/ 1093076 w 1219200"/>
              <a:gd name="connsiteY58" fmla="*/ 1348133 h 5867581"/>
              <a:gd name="connsiteX59" fmla="*/ 1103586 w 1219200"/>
              <a:gd name="connsiteY59" fmla="*/ 1800078 h 5867581"/>
              <a:gd name="connsiteX60" fmla="*/ 1135117 w 1219200"/>
              <a:gd name="connsiteY60" fmla="*/ 1957733 h 5867581"/>
              <a:gd name="connsiteX61" fmla="*/ 1124607 w 1219200"/>
              <a:gd name="connsiteY61" fmla="*/ 2146919 h 5867581"/>
              <a:gd name="connsiteX62" fmla="*/ 1145627 w 1219200"/>
              <a:gd name="connsiteY62" fmla="*/ 2315085 h 5867581"/>
              <a:gd name="connsiteX63" fmla="*/ 1156138 w 1219200"/>
              <a:gd name="connsiteY63" fmla="*/ 2682947 h 5867581"/>
              <a:gd name="connsiteX64" fmla="*/ 1177158 w 1219200"/>
              <a:gd name="connsiteY64" fmla="*/ 2788050 h 5867581"/>
              <a:gd name="connsiteX65" fmla="*/ 1166648 w 1219200"/>
              <a:gd name="connsiteY65" fmla="*/ 3155912 h 5867581"/>
              <a:gd name="connsiteX66" fmla="*/ 1145627 w 1219200"/>
              <a:gd name="connsiteY66" fmla="*/ 3218974 h 5867581"/>
              <a:gd name="connsiteX67" fmla="*/ 1135117 w 1219200"/>
              <a:gd name="connsiteY67" fmla="*/ 3376629 h 5867581"/>
              <a:gd name="connsiteX68" fmla="*/ 1114096 w 1219200"/>
              <a:gd name="connsiteY68" fmla="*/ 3408160 h 5867581"/>
              <a:gd name="connsiteX69" fmla="*/ 1114096 w 1219200"/>
              <a:gd name="connsiteY69" fmla="*/ 3408160 h 5867581"/>
              <a:gd name="connsiteX70" fmla="*/ 1124607 w 1219200"/>
              <a:gd name="connsiteY70" fmla="*/ 3418671 h 5867581"/>
              <a:gd name="connsiteX71" fmla="*/ 1145627 w 1219200"/>
              <a:gd name="connsiteY71" fmla="*/ 3513264 h 5867581"/>
              <a:gd name="connsiteX72" fmla="*/ 1124607 w 1219200"/>
              <a:gd name="connsiteY72" fmla="*/ 3681429 h 5867581"/>
              <a:gd name="connsiteX73" fmla="*/ 1156138 w 1219200"/>
              <a:gd name="connsiteY73" fmla="*/ 3944188 h 5867581"/>
              <a:gd name="connsiteX74" fmla="*/ 1166648 w 1219200"/>
              <a:gd name="connsiteY74" fmla="*/ 3986229 h 5867581"/>
              <a:gd name="connsiteX75" fmla="*/ 1177158 w 1219200"/>
              <a:gd name="connsiteY75" fmla="*/ 4038781 h 5867581"/>
              <a:gd name="connsiteX76" fmla="*/ 1187669 w 1219200"/>
              <a:gd name="connsiteY76" fmla="*/ 4122864 h 5867581"/>
              <a:gd name="connsiteX77" fmla="*/ 1177158 w 1219200"/>
              <a:gd name="connsiteY77" fmla="*/ 4291029 h 5867581"/>
              <a:gd name="connsiteX78" fmla="*/ 1166648 w 1219200"/>
              <a:gd name="connsiteY78" fmla="*/ 4322560 h 5867581"/>
              <a:gd name="connsiteX79" fmla="*/ 1177158 w 1219200"/>
              <a:gd name="connsiteY79" fmla="*/ 4658891 h 5867581"/>
              <a:gd name="connsiteX80" fmla="*/ 1166648 w 1219200"/>
              <a:gd name="connsiteY80" fmla="*/ 4911140 h 5867581"/>
              <a:gd name="connsiteX81" fmla="*/ 1145627 w 1219200"/>
              <a:gd name="connsiteY81" fmla="*/ 4942671 h 5867581"/>
              <a:gd name="connsiteX82" fmla="*/ 1135117 w 1219200"/>
              <a:gd name="connsiteY82" fmla="*/ 5005733 h 5867581"/>
              <a:gd name="connsiteX83" fmla="*/ 1208689 w 1219200"/>
              <a:gd name="connsiteY83" fmla="*/ 5100327 h 5867581"/>
              <a:gd name="connsiteX84" fmla="*/ 1208689 w 1219200"/>
              <a:gd name="connsiteY84" fmla="*/ 5110836 h 5867581"/>
              <a:gd name="connsiteX85" fmla="*/ 1219200 w 1219200"/>
              <a:gd name="connsiteY85" fmla="*/ 5794009 h 5867581"/>
              <a:gd name="connsiteX86" fmla="*/ 1208689 w 1219200"/>
              <a:gd name="connsiteY86" fmla="*/ 5815029 h 5867581"/>
              <a:gd name="connsiteX87" fmla="*/ 1040524 w 1219200"/>
              <a:gd name="connsiteY87" fmla="*/ 5815029 h 5867581"/>
              <a:gd name="connsiteX88" fmla="*/ 1019503 w 1219200"/>
              <a:gd name="connsiteY88" fmla="*/ 5846560 h 5867581"/>
              <a:gd name="connsiteX89" fmla="*/ 987972 w 1219200"/>
              <a:gd name="connsiteY89" fmla="*/ 5867581 h 5867581"/>
              <a:gd name="connsiteX90" fmla="*/ 872358 w 1219200"/>
              <a:gd name="connsiteY90" fmla="*/ 5857071 h 5867581"/>
              <a:gd name="connsiteX91" fmla="*/ 809296 w 1219200"/>
              <a:gd name="connsiteY91" fmla="*/ 5836050 h 5867581"/>
              <a:gd name="connsiteX92" fmla="*/ 777765 w 1219200"/>
              <a:gd name="connsiteY92" fmla="*/ 5825540 h 5867581"/>
              <a:gd name="connsiteX93" fmla="*/ 199696 w 1219200"/>
              <a:gd name="connsiteY93" fmla="*/ 5836050 h 5867581"/>
              <a:gd name="connsiteX94" fmla="*/ 189186 w 1219200"/>
              <a:gd name="connsiteY94" fmla="*/ 5573291 h 5867581"/>
              <a:gd name="connsiteX0" fmla="*/ 189186 w 1219200"/>
              <a:gd name="connsiteY0" fmla="*/ 5573291 h 5867581"/>
              <a:gd name="connsiteX1" fmla="*/ 189186 w 1219200"/>
              <a:gd name="connsiteY1" fmla="*/ 5573291 h 5867581"/>
              <a:gd name="connsiteX2" fmla="*/ 178676 w 1219200"/>
              <a:gd name="connsiteY2" fmla="*/ 5415636 h 5867581"/>
              <a:gd name="connsiteX3" fmla="*/ 168165 w 1219200"/>
              <a:gd name="connsiteY3" fmla="*/ 5384105 h 5867581"/>
              <a:gd name="connsiteX4" fmla="*/ 157655 w 1219200"/>
              <a:gd name="connsiteY4" fmla="*/ 5089816 h 5867581"/>
              <a:gd name="connsiteX5" fmla="*/ 147145 w 1219200"/>
              <a:gd name="connsiteY5" fmla="*/ 4721954 h 5867581"/>
              <a:gd name="connsiteX6" fmla="*/ 126124 w 1219200"/>
              <a:gd name="connsiteY6" fmla="*/ 4658891 h 5867581"/>
              <a:gd name="connsiteX7" fmla="*/ 115614 w 1219200"/>
              <a:gd name="connsiteY7" fmla="*/ 4154395 h 5867581"/>
              <a:gd name="connsiteX8" fmla="*/ 105103 w 1219200"/>
              <a:gd name="connsiteY8" fmla="*/ 4101843 h 5867581"/>
              <a:gd name="connsiteX9" fmla="*/ 84082 w 1219200"/>
              <a:gd name="connsiteY9" fmla="*/ 3944188 h 5867581"/>
              <a:gd name="connsiteX10" fmla="*/ 73572 w 1219200"/>
              <a:gd name="connsiteY10" fmla="*/ 3818064 h 5867581"/>
              <a:gd name="connsiteX11" fmla="*/ 63062 w 1219200"/>
              <a:gd name="connsiteY11" fmla="*/ 3776023 h 5867581"/>
              <a:gd name="connsiteX12" fmla="*/ 52551 w 1219200"/>
              <a:gd name="connsiteY12" fmla="*/ 3712960 h 5867581"/>
              <a:gd name="connsiteX13" fmla="*/ 42041 w 1219200"/>
              <a:gd name="connsiteY13" fmla="*/ 3492243 h 5867581"/>
              <a:gd name="connsiteX14" fmla="*/ 31531 w 1219200"/>
              <a:gd name="connsiteY14" fmla="*/ 3387140 h 5867581"/>
              <a:gd name="connsiteX15" fmla="*/ 52551 w 1219200"/>
              <a:gd name="connsiteY15" fmla="*/ 3155912 h 5867581"/>
              <a:gd name="connsiteX16" fmla="*/ 73572 w 1219200"/>
              <a:gd name="connsiteY16" fmla="*/ 2798560 h 5867581"/>
              <a:gd name="connsiteX17" fmla="*/ 84082 w 1219200"/>
              <a:gd name="connsiteY17" fmla="*/ 2767029 h 5867581"/>
              <a:gd name="connsiteX18" fmla="*/ 73572 w 1219200"/>
              <a:gd name="connsiteY18" fmla="*/ 2556823 h 5867581"/>
              <a:gd name="connsiteX19" fmla="*/ 63062 w 1219200"/>
              <a:gd name="connsiteY19" fmla="*/ 2472740 h 5867581"/>
              <a:gd name="connsiteX20" fmla="*/ 52551 w 1219200"/>
              <a:gd name="connsiteY20" fmla="*/ 1337623 h 5867581"/>
              <a:gd name="connsiteX21" fmla="*/ 0 w 1219200"/>
              <a:gd name="connsiteY21" fmla="*/ 864657 h 5867581"/>
              <a:gd name="connsiteX22" fmla="*/ 21020 w 1219200"/>
              <a:gd name="connsiteY22" fmla="*/ 528326 h 5867581"/>
              <a:gd name="connsiteX23" fmla="*/ 105103 w 1219200"/>
              <a:gd name="connsiteY23" fmla="*/ 549347 h 5867581"/>
              <a:gd name="connsiteX24" fmla="*/ 21020 w 1219200"/>
              <a:gd name="connsiteY24" fmla="*/ 244547 h 5867581"/>
              <a:gd name="connsiteX25" fmla="*/ 115614 w 1219200"/>
              <a:gd name="connsiteY25" fmla="*/ 286588 h 5867581"/>
              <a:gd name="connsiteX26" fmla="*/ 241738 w 1219200"/>
              <a:gd name="connsiteY26" fmla="*/ 276078 h 5867581"/>
              <a:gd name="connsiteX27" fmla="*/ 252248 w 1219200"/>
              <a:gd name="connsiteY27" fmla="*/ 86891 h 5867581"/>
              <a:gd name="connsiteX28" fmla="*/ 273269 w 1219200"/>
              <a:gd name="connsiteY28" fmla="*/ 2809 h 5867581"/>
              <a:gd name="connsiteX29" fmla="*/ 273268 w 1219200"/>
              <a:gd name="connsiteY29" fmla="*/ 139443 h 5867581"/>
              <a:gd name="connsiteX30" fmla="*/ 325821 w 1219200"/>
              <a:gd name="connsiteY30" fmla="*/ 107912 h 5867581"/>
              <a:gd name="connsiteX31" fmla="*/ 283779 w 1219200"/>
              <a:gd name="connsiteY31" fmla="*/ 170974 h 5867581"/>
              <a:gd name="connsiteX32" fmla="*/ 325820 w 1219200"/>
              <a:gd name="connsiteY32" fmla="*/ 202505 h 5867581"/>
              <a:gd name="connsiteX33" fmla="*/ 357351 w 1219200"/>
              <a:gd name="connsiteY33" fmla="*/ 65871 h 5867581"/>
              <a:gd name="connsiteX34" fmla="*/ 388882 w 1219200"/>
              <a:gd name="connsiteY34" fmla="*/ 286588 h 5867581"/>
              <a:gd name="connsiteX35" fmla="*/ 420414 w 1219200"/>
              <a:gd name="connsiteY35" fmla="*/ 444243 h 5867581"/>
              <a:gd name="connsiteX36" fmla="*/ 472965 w 1219200"/>
              <a:gd name="connsiteY36" fmla="*/ 402202 h 5867581"/>
              <a:gd name="connsiteX37" fmla="*/ 536027 w 1219200"/>
              <a:gd name="connsiteY37" fmla="*/ 360160 h 5867581"/>
              <a:gd name="connsiteX38" fmla="*/ 567558 w 1219200"/>
              <a:gd name="connsiteY38" fmla="*/ 339140 h 5867581"/>
              <a:gd name="connsiteX39" fmla="*/ 599089 w 1219200"/>
              <a:gd name="connsiteY39" fmla="*/ 328629 h 5867581"/>
              <a:gd name="connsiteX40" fmla="*/ 651641 w 1219200"/>
              <a:gd name="connsiteY40" fmla="*/ 339140 h 5867581"/>
              <a:gd name="connsiteX41" fmla="*/ 683172 w 1219200"/>
              <a:gd name="connsiteY41" fmla="*/ 360160 h 5867581"/>
              <a:gd name="connsiteX42" fmla="*/ 746234 w 1219200"/>
              <a:gd name="connsiteY42" fmla="*/ 349650 h 5867581"/>
              <a:gd name="connsiteX43" fmla="*/ 861848 w 1219200"/>
              <a:gd name="connsiteY43" fmla="*/ 360160 h 5867581"/>
              <a:gd name="connsiteX44" fmla="*/ 882869 w 1219200"/>
              <a:gd name="connsiteY44" fmla="*/ 328629 h 5867581"/>
              <a:gd name="connsiteX45" fmla="*/ 914400 w 1219200"/>
              <a:gd name="connsiteY45" fmla="*/ 307609 h 5867581"/>
              <a:gd name="connsiteX46" fmla="*/ 924910 w 1219200"/>
              <a:gd name="connsiteY46" fmla="*/ 360160 h 5867581"/>
              <a:gd name="connsiteX47" fmla="*/ 1072055 w 1219200"/>
              <a:gd name="connsiteY47" fmla="*/ 370671 h 5867581"/>
              <a:gd name="connsiteX48" fmla="*/ 1093076 w 1219200"/>
              <a:gd name="connsiteY48" fmla="*/ 339140 h 5867581"/>
              <a:gd name="connsiteX49" fmla="*/ 1082565 w 1219200"/>
              <a:gd name="connsiteY49" fmla="*/ 307609 h 5867581"/>
              <a:gd name="connsiteX50" fmla="*/ 1051034 w 1219200"/>
              <a:gd name="connsiteY50" fmla="*/ 339140 h 5867581"/>
              <a:gd name="connsiteX51" fmla="*/ 1040524 w 1219200"/>
              <a:gd name="connsiteY51" fmla="*/ 370671 h 5867581"/>
              <a:gd name="connsiteX52" fmla="*/ 1093076 w 1219200"/>
              <a:gd name="connsiteY52" fmla="*/ 475774 h 5867581"/>
              <a:gd name="connsiteX53" fmla="*/ 1124607 w 1219200"/>
              <a:gd name="connsiteY53" fmla="*/ 507305 h 5867581"/>
              <a:gd name="connsiteX54" fmla="*/ 1114096 w 1219200"/>
              <a:gd name="connsiteY54" fmla="*/ 791085 h 5867581"/>
              <a:gd name="connsiteX55" fmla="*/ 1093076 w 1219200"/>
              <a:gd name="connsiteY55" fmla="*/ 854147 h 5867581"/>
              <a:gd name="connsiteX56" fmla="*/ 1082565 w 1219200"/>
              <a:gd name="connsiteY56" fmla="*/ 885678 h 5867581"/>
              <a:gd name="connsiteX57" fmla="*/ 1072055 w 1219200"/>
              <a:gd name="connsiteY57" fmla="*/ 948740 h 5867581"/>
              <a:gd name="connsiteX58" fmla="*/ 1093076 w 1219200"/>
              <a:gd name="connsiteY58" fmla="*/ 1348133 h 5867581"/>
              <a:gd name="connsiteX59" fmla="*/ 1103586 w 1219200"/>
              <a:gd name="connsiteY59" fmla="*/ 1800078 h 5867581"/>
              <a:gd name="connsiteX60" fmla="*/ 1135117 w 1219200"/>
              <a:gd name="connsiteY60" fmla="*/ 1957733 h 5867581"/>
              <a:gd name="connsiteX61" fmla="*/ 1124607 w 1219200"/>
              <a:gd name="connsiteY61" fmla="*/ 2146919 h 5867581"/>
              <a:gd name="connsiteX62" fmla="*/ 1145627 w 1219200"/>
              <a:gd name="connsiteY62" fmla="*/ 2315085 h 5867581"/>
              <a:gd name="connsiteX63" fmla="*/ 1156138 w 1219200"/>
              <a:gd name="connsiteY63" fmla="*/ 2682947 h 5867581"/>
              <a:gd name="connsiteX64" fmla="*/ 1177158 w 1219200"/>
              <a:gd name="connsiteY64" fmla="*/ 2788050 h 5867581"/>
              <a:gd name="connsiteX65" fmla="*/ 1166648 w 1219200"/>
              <a:gd name="connsiteY65" fmla="*/ 3155912 h 5867581"/>
              <a:gd name="connsiteX66" fmla="*/ 1145627 w 1219200"/>
              <a:gd name="connsiteY66" fmla="*/ 3218974 h 5867581"/>
              <a:gd name="connsiteX67" fmla="*/ 1135117 w 1219200"/>
              <a:gd name="connsiteY67" fmla="*/ 3376629 h 5867581"/>
              <a:gd name="connsiteX68" fmla="*/ 1114096 w 1219200"/>
              <a:gd name="connsiteY68" fmla="*/ 3408160 h 5867581"/>
              <a:gd name="connsiteX69" fmla="*/ 1114096 w 1219200"/>
              <a:gd name="connsiteY69" fmla="*/ 3408160 h 5867581"/>
              <a:gd name="connsiteX70" fmla="*/ 1124607 w 1219200"/>
              <a:gd name="connsiteY70" fmla="*/ 3418671 h 5867581"/>
              <a:gd name="connsiteX71" fmla="*/ 1145627 w 1219200"/>
              <a:gd name="connsiteY71" fmla="*/ 3513264 h 5867581"/>
              <a:gd name="connsiteX72" fmla="*/ 1124607 w 1219200"/>
              <a:gd name="connsiteY72" fmla="*/ 3681429 h 5867581"/>
              <a:gd name="connsiteX73" fmla="*/ 1156138 w 1219200"/>
              <a:gd name="connsiteY73" fmla="*/ 3944188 h 5867581"/>
              <a:gd name="connsiteX74" fmla="*/ 1166648 w 1219200"/>
              <a:gd name="connsiteY74" fmla="*/ 3986229 h 5867581"/>
              <a:gd name="connsiteX75" fmla="*/ 1177158 w 1219200"/>
              <a:gd name="connsiteY75" fmla="*/ 4038781 h 5867581"/>
              <a:gd name="connsiteX76" fmla="*/ 1187669 w 1219200"/>
              <a:gd name="connsiteY76" fmla="*/ 4122864 h 5867581"/>
              <a:gd name="connsiteX77" fmla="*/ 1177158 w 1219200"/>
              <a:gd name="connsiteY77" fmla="*/ 4291029 h 5867581"/>
              <a:gd name="connsiteX78" fmla="*/ 1166648 w 1219200"/>
              <a:gd name="connsiteY78" fmla="*/ 4322560 h 5867581"/>
              <a:gd name="connsiteX79" fmla="*/ 1177158 w 1219200"/>
              <a:gd name="connsiteY79" fmla="*/ 4658891 h 5867581"/>
              <a:gd name="connsiteX80" fmla="*/ 1166648 w 1219200"/>
              <a:gd name="connsiteY80" fmla="*/ 4911140 h 5867581"/>
              <a:gd name="connsiteX81" fmla="*/ 1145627 w 1219200"/>
              <a:gd name="connsiteY81" fmla="*/ 4942671 h 5867581"/>
              <a:gd name="connsiteX82" fmla="*/ 1198179 w 1219200"/>
              <a:gd name="connsiteY82" fmla="*/ 4984713 h 5867581"/>
              <a:gd name="connsiteX83" fmla="*/ 1208689 w 1219200"/>
              <a:gd name="connsiteY83" fmla="*/ 5100327 h 5867581"/>
              <a:gd name="connsiteX84" fmla="*/ 1208689 w 1219200"/>
              <a:gd name="connsiteY84" fmla="*/ 5110836 h 5867581"/>
              <a:gd name="connsiteX85" fmla="*/ 1219200 w 1219200"/>
              <a:gd name="connsiteY85" fmla="*/ 5794009 h 5867581"/>
              <a:gd name="connsiteX86" fmla="*/ 1208689 w 1219200"/>
              <a:gd name="connsiteY86" fmla="*/ 5815029 h 5867581"/>
              <a:gd name="connsiteX87" fmla="*/ 1040524 w 1219200"/>
              <a:gd name="connsiteY87" fmla="*/ 5815029 h 5867581"/>
              <a:gd name="connsiteX88" fmla="*/ 1019503 w 1219200"/>
              <a:gd name="connsiteY88" fmla="*/ 5846560 h 5867581"/>
              <a:gd name="connsiteX89" fmla="*/ 987972 w 1219200"/>
              <a:gd name="connsiteY89" fmla="*/ 5867581 h 5867581"/>
              <a:gd name="connsiteX90" fmla="*/ 872358 w 1219200"/>
              <a:gd name="connsiteY90" fmla="*/ 5857071 h 5867581"/>
              <a:gd name="connsiteX91" fmla="*/ 809296 w 1219200"/>
              <a:gd name="connsiteY91" fmla="*/ 5836050 h 5867581"/>
              <a:gd name="connsiteX92" fmla="*/ 777765 w 1219200"/>
              <a:gd name="connsiteY92" fmla="*/ 5825540 h 5867581"/>
              <a:gd name="connsiteX93" fmla="*/ 199696 w 1219200"/>
              <a:gd name="connsiteY93" fmla="*/ 5836050 h 5867581"/>
              <a:gd name="connsiteX94" fmla="*/ 189186 w 1219200"/>
              <a:gd name="connsiteY94" fmla="*/ 5573291 h 5867581"/>
              <a:gd name="connsiteX0" fmla="*/ 189186 w 1219982"/>
              <a:gd name="connsiteY0" fmla="*/ 5573291 h 5867581"/>
              <a:gd name="connsiteX1" fmla="*/ 189186 w 1219982"/>
              <a:gd name="connsiteY1" fmla="*/ 5573291 h 5867581"/>
              <a:gd name="connsiteX2" fmla="*/ 178676 w 1219982"/>
              <a:gd name="connsiteY2" fmla="*/ 5415636 h 5867581"/>
              <a:gd name="connsiteX3" fmla="*/ 168165 w 1219982"/>
              <a:gd name="connsiteY3" fmla="*/ 5384105 h 5867581"/>
              <a:gd name="connsiteX4" fmla="*/ 157655 w 1219982"/>
              <a:gd name="connsiteY4" fmla="*/ 5089816 h 5867581"/>
              <a:gd name="connsiteX5" fmla="*/ 147145 w 1219982"/>
              <a:gd name="connsiteY5" fmla="*/ 4721954 h 5867581"/>
              <a:gd name="connsiteX6" fmla="*/ 126124 w 1219982"/>
              <a:gd name="connsiteY6" fmla="*/ 4658891 h 5867581"/>
              <a:gd name="connsiteX7" fmla="*/ 115614 w 1219982"/>
              <a:gd name="connsiteY7" fmla="*/ 4154395 h 5867581"/>
              <a:gd name="connsiteX8" fmla="*/ 105103 w 1219982"/>
              <a:gd name="connsiteY8" fmla="*/ 4101843 h 5867581"/>
              <a:gd name="connsiteX9" fmla="*/ 84082 w 1219982"/>
              <a:gd name="connsiteY9" fmla="*/ 3944188 h 5867581"/>
              <a:gd name="connsiteX10" fmla="*/ 73572 w 1219982"/>
              <a:gd name="connsiteY10" fmla="*/ 3818064 h 5867581"/>
              <a:gd name="connsiteX11" fmla="*/ 63062 w 1219982"/>
              <a:gd name="connsiteY11" fmla="*/ 3776023 h 5867581"/>
              <a:gd name="connsiteX12" fmla="*/ 52551 w 1219982"/>
              <a:gd name="connsiteY12" fmla="*/ 3712960 h 5867581"/>
              <a:gd name="connsiteX13" fmla="*/ 42041 w 1219982"/>
              <a:gd name="connsiteY13" fmla="*/ 3492243 h 5867581"/>
              <a:gd name="connsiteX14" fmla="*/ 31531 w 1219982"/>
              <a:gd name="connsiteY14" fmla="*/ 3387140 h 5867581"/>
              <a:gd name="connsiteX15" fmla="*/ 52551 w 1219982"/>
              <a:gd name="connsiteY15" fmla="*/ 3155912 h 5867581"/>
              <a:gd name="connsiteX16" fmla="*/ 73572 w 1219982"/>
              <a:gd name="connsiteY16" fmla="*/ 2798560 h 5867581"/>
              <a:gd name="connsiteX17" fmla="*/ 84082 w 1219982"/>
              <a:gd name="connsiteY17" fmla="*/ 2767029 h 5867581"/>
              <a:gd name="connsiteX18" fmla="*/ 73572 w 1219982"/>
              <a:gd name="connsiteY18" fmla="*/ 2556823 h 5867581"/>
              <a:gd name="connsiteX19" fmla="*/ 63062 w 1219982"/>
              <a:gd name="connsiteY19" fmla="*/ 2472740 h 5867581"/>
              <a:gd name="connsiteX20" fmla="*/ 52551 w 1219982"/>
              <a:gd name="connsiteY20" fmla="*/ 1337623 h 5867581"/>
              <a:gd name="connsiteX21" fmla="*/ 0 w 1219982"/>
              <a:gd name="connsiteY21" fmla="*/ 864657 h 5867581"/>
              <a:gd name="connsiteX22" fmla="*/ 21020 w 1219982"/>
              <a:gd name="connsiteY22" fmla="*/ 528326 h 5867581"/>
              <a:gd name="connsiteX23" fmla="*/ 105103 w 1219982"/>
              <a:gd name="connsiteY23" fmla="*/ 549347 h 5867581"/>
              <a:gd name="connsiteX24" fmla="*/ 21020 w 1219982"/>
              <a:gd name="connsiteY24" fmla="*/ 244547 h 5867581"/>
              <a:gd name="connsiteX25" fmla="*/ 115614 w 1219982"/>
              <a:gd name="connsiteY25" fmla="*/ 286588 h 5867581"/>
              <a:gd name="connsiteX26" fmla="*/ 241738 w 1219982"/>
              <a:gd name="connsiteY26" fmla="*/ 276078 h 5867581"/>
              <a:gd name="connsiteX27" fmla="*/ 252248 w 1219982"/>
              <a:gd name="connsiteY27" fmla="*/ 86891 h 5867581"/>
              <a:gd name="connsiteX28" fmla="*/ 273269 w 1219982"/>
              <a:gd name="connsiteY28" fmla="*/ 2809 h 5867581"/>
              <a:gd name="connsiteX29" fmla="*/ 273268 w 1219982"/>
              <a:gd name="connsiteY29" fmla="*/ 139443 h 5867581"/>
              <a:gd name="connsiteX30" fmla="*/ 325821 w 1219982"/>
              <a:gd name="connsiteY30" fmla="*/ 107912 h 5867581"/>
              <a:gd name="connsiteX31" fmla="*/ 283779 w 1219982"/>
              <a:gd name="connsiteY31" fmla="*/ 170974 h 5867581"/>
              <a:gd name="connsiteX32" fmla="*/ 325820 w 1219982"/>
              <a:gd name="connsiteY32" fmla="*/ 202505 h 5867581"/>
              <a:gd name="connsiteX33" fmla="*/ 357351 w 1219982"/>
              <a:gd name="connsiteY33" fmla="*/ 65871 h 5867581"/>
              <a:gd name="connsiteX34" fmla="*/ 388882 w 1219982"/>
              <a:gd name="connsiteY34" fmla="*/ 286588 h 5867581"/>
              <a:gd name="connsiteX35" fmla="*/ 420414 w 1219982"/>
              <a:gd name="connsiteY35" fmla="*/ 444243 h 5867581"/>
              <a:gd name="connsiteX36" fmla="*/ 472965 w 1219982"/>
              <a:gd name="connsiteY36" fmla="*/ 402202 h 5867581"/>
              <a:gd name="connsiteX37" fmla="*/ 536027 w 1219982"/>
              <a:gd name="connsiteY37" fmla="*/ 360160 h 5867581"/>
              <a:gd name="connsiteX38" fmla="*/ 567558 w 1219982"/>
              <a:gd name="connsiteY38" fmla="*/ 339140 h 5867581"/>
              <a:gd name="connsiteX39" fmla="*/ 599089 w 1219982"/>
              <a:gd name="connsiteY39" fmla="*/ 328629 h 5867581"/>
              <a:gd name="connsiteX40" fmla="*/ 651641 w 1219982"/>
              <a:gd name="connsiteY40" fmla="*/ 339140 h 5867581"/>
              <a:gd name="connsiteX41" fmla="*/ 683172 w 1219982"/>
              <a:gd name="connsiteY41" fmla="*/ 360160 h 5867581"/>
              <a:gd name="connsiteX42" fmla="*/ 746234 w 1219982"/>
              <a:gd name="connsiteY42" fmla="*/ 349650 h 5867581"/>
              <a:gd name="connsiteX43" fmla="*/ 861848 w 1219982"/>
              <a:gd name="connsiteY43" fmla="*/ 360160 h 5867581"/>
              <a:gd name="connsiteX44" fmla="*/ 882869 w 1219982"/>
              <a:gd name="connsiteY44" fmla="*/ 328629 h 5867581"/>
              <a:gd name="connsiteX45" fmla="*/ 914400 w 1219982"/>
              <a:gd name="connsiteY45" fmla="*/ 307609 h 5867581"/>
              <a:gd name="connsiteX46" fmla="*/ 924910 w 1219982"/>
              <a:gd name="connsiteY46" fmla="*/ 360160 h 5867581"/>
              <a:gd name="connsiteX47" fmla="*/ 1072055 w 1219982"/>
              <a:gd name="connsiteY47" fmla="*/ 370671 h 5867581"/>
              <a:gd name="connsiteX48" fmla="*/ 1093076 w 1219982"/>
              <a:gd name="connsiteY48" fmla="*/ 339140 h 5867581"/>
              <a:gd name="connsiteX49" fmla="*/ 1082565 w 1219982"/>
              <a:gd name="connsiteY49" fmla="*/ 307609 h 5867581"/>
              <a:gd name="connsiteX50" fmla="*/ 1051034 w 1219982"/>
              <a:gd name="connsiteY50" fmla="*/ 339140 h 5867581"/>
              <a:gd name="connsiteX51" fmla="*/ 1040524 w 1219982"/>
              <a:gd name="connsiteY51" fmla="*/ 370671 h 5867581"/>
              <a:gd name="connsiteX52" fmla="*/ 1093076 w 1219982"/>
              <a:gd name="connsiteY52" fmla="*/ 475774 h 5867581"/>
              <a:gd name="connsiteX53" fmla="*/ 1124607 w 1219982"/>
              <a:gd name="connsiteY53" fmla="*/ 507305 h 5867581"/>
              <a:gd name="connsiteX54" fmla="*/ 1114096 w 1219982"/>
              <a:gd name="connsiteY54" fmla="*/ 791085 h 5867581"/>
              <a:gd name="connsiteX55" fmla="*/ 1093076 w 1219982"/>
              <a:gd name="connsiteY55" fmla="*/ 854147 h 5867581"/>
              <a:gd name="connsiteX56" fmla="*/ 1082565 w 1219982"/>
              <a:gd name="connsiteY56" fmla="*/ 885678 h 5867581"/>
              <a:gd name="connsiteX57" fmla="*/ 1072055 w 1219982"/>
              <a:gd name="connsiteY57" fmla="*/ 948740 h 5867581"/>
              <a:gd name="connsiteX58" fmla="*/ 1093076 w 1219982"/>
              <a:gd name="connsiteY58" fmla="*/ 1348133 h 5867581"/>
              <a:gd name="connsiteX59" fmla="*/ 1103586 w 1219982"/>
              <a:gd name="connsiteY59" fmla="*/ 1800078 h 5867581"/>
              <a:gd name="connsiteX60" fmla="*/ 1135117 w 1219982"/>
              <a:gd name="connsiteY60" fmla="*/ 1957733 h 5867581"/>
              <a:gd name="connsiteX61" fmla="*/ 1124607 w 1219982"/>
              <a:gd name="connsiteY61" fmla="*/ 2146919 h 5867581"/>
              <a:gd name="connsiteX62" fmla="*/ 1145627 w 1219982"/>
              <a:gd name="connsiteY62" fmla="*/ 2315085 h 5867581"/>
              <a:gd name="connsiteX63" fmla="*/ 1156138 w 1219982"/>
              <a:gd name="connsiteY63" fmla="*/ 2682947 h 5867581"/>
              <a:gd name="connsiteX64" fmla="*/ 1177158 w 1219982"/>
              <a:gd name="connsiteY64" fmla="*/ 2788050 h 5867581"/>
              <a:gd name="connsiteX65" fmla="*/ 1166648 w 1219982"/>
              <a:gd name="connsiteY65" fmla="*/ 3155912 h 5867581"/>
              <a:gd name="connsiteX66" fmla="*/ 1145627 w 1219982"/>
              <a:gd name="connsiteY66" fmla="*/ 3218974 h 5867581"/>
              <a:gd name="connsiteX67" fmla="*/ 1135117 w 1219982"/>
              <a:gd name="connsiteY67" fmla="*/ 3376629 h 5867581"/>
              <a:gd name="connsiteX68" fmla="*/ 1114096 w 1219982"/>
              <a:gd name="connsiteY68" fmla="*/ 3408160 h 5867581"/>
              <a:gd name="connsiteX69" fmla="*/ 1114096 w 1219982"/>
              <a:gd name="connsiteY69" fmla="*/ 3408160 h 5867581"/>
              <a:gd name="connsiteX70" fmla="*/ 1124607 w 1219982"/>
              <a:gd name="connsiteY70" fmla="*/ 3418671 h 5867581"/>
              <a:gd name="connsiteX71" fmla="*/ 1145627 w 1219982"/>
              <a:gd name="connsiteY71" fmla="*/ 3513264 h 5867581"/>
              <a:gd name="connsiteX72" fmla="*/ 1124607 w 1219982"/>
              <a:gd name="connsiteY72" fmla="*/ 3681429 h 5867581"/>
              <a:gd name="connsiteX73" fmla="*/ 1156138 w 1219982"/>
              <a:gd name="connsiteY73" fmla="*/ 3944188 h 5867581"/>
              <a:gd name="connsiteX74" fmla="*/ 1166648 w 1219982"/>
              <a:gd name="connsiteY74" fmla="*/ 3986229 h 5867581"/>
              <a:gd name="connsiteX75" fmla="*/ 1177158 w 1219982"/>
              <a:gd name="connsiteY75" fmla="*/ 4038781 h 5867581"/>
              <a:gd name="connsiteX76" fmla="*/ 1187669 w 1219982"/>
              <a:gd name="connsiteY76" fmla="*/ 4122864 h 5867581"/>
              <a:gd name="connsiteX77" fmla="*/ 1177158 w 1219982"/>
              <a:gd name="connsiteY77" fmla="*/ 4291029 h 5867581"/>
              <a:gd name="connsiteX78" fmla="*/ 1166648 w 1219982"/>
              <a:gd name="connsiteY78" fmla="*/ 4322560 h 5867581"/>
              <a:gd name="connsiteX79" fmla="*/ 1177158 w 1219982"/>
              <a:gd name="connsiteY79" fmla="*/ 4658891 h 5867581"/>
              <a:gd name="connsiteX80" fmla="*/ 1166648 w 1219982"/>
              <a:gd name="connsiteY80" fmla="*/ 4911140 h 5867581"/>
              <a:gd name="connsiteX81" fmla="*/ 1219199 w 1219982"/>
              <a:gd name="connsiteY81" fmla="*/ 4932161 h 5867581"/>
              <a:gd name="connsiteX82" fmla="*/ 1198179 w 1219982"/>
              <a:gd name="connsiteY82" fmla="*/ 4984713 h 5867581"/>
              <a:gd name="connsiteX83" fmla="*/ 1208689 w 1219982"/>
              <a:gd name="connsiteY83" fmla="*/ 5100327 h 5867581"/>
              <a:gd name="connsiteX84" fmla="*/ 1208689 w 1219982"/>
              <a:gd name="connsiteY84" fmla="*/ 5110836 h 5867581"/>
              <a:gd name="connsiteX85" fmla="*/ 1219200 w 1219982"/>
              <a:gd name="connsiteY85" fmla="*/ 5794009 h 5867581"/>
              <a:gd name="connsiteX86" fmla="*/ 1208689 w 1219982"/>
              <a:gd name="connsiteY86" fmla="*/ 5815029 h 5867581"/>
              <a:gd name="connsiteX87" fmla="*/ 1040524 w 1219982"/>
              <a:gd name="connsiteY87" fmla="*/ 5815029 h 5867581"/>
              <a:gd name="connsiteX88" fmla="*/ 1019503 w 1219982"/>
              <a:gd name="connsiteY88" fmla="*/ 5846560 h 5867581"/>
              <a:gd name="connsiteX89" fmla="*/ 987972 w 1219982"/>
              <a:gd name="connsiteY89" fmla="*/ 5867581 h 5867581"/>
              <a:gd name="connsiteX90" fmla="*/ 872358 w 1219982"/>
              <a:gd name="connsiteY90" fmla="*/ 5857071 h 5867581"/>
              <a:gd name="connsiteX91" fmla="*/ 809296 w 1219982"/>
              <a:gd name="connsiteY91" fmla="*/ 5836050 h 5867581"/>
              <a:gd name="connsiteX92" fmla="*/ 777765 w 1219982"/>
              <a:gd name="connsiteY92" fmla="*/ 5825540 h 5867581"/>
              <a:gd name="connsiteX93" fmla="*/ 199696 w 1219982"/>
              <a:gd name="connsiteY93" fmla="*/ 5836050 h 5867581"/>
              <a:gd name="connsiteX94" fmla="*/ 189186 w 1219982"/>
              <a:gd name="connsiteY94" fmla="*/ 5573291 h 5867581"/>
              <a:gd name="connsiteX0" fmla="*/ 189186 w 1219538"/>
              <a:gd name="connsiteY0" fmla="*/ 5573291 h 5867581"/>
              <a:gd name="connsiteX1" fmla="*/ 189186 w 1219538"/>
              <a:gd name="connsiteY1" fmla="*/ 5573291 h 5867581"/>
              <a:gd name="connsiteX2" fmla="*/ 178676 w 1219538"/>
              <a:gd name="connsiteY2" fmla="*/ 5415636 h 5867581"/>
              <a:gd name="connsiteX3" fmla="*/ 168165 w 1219538"/>
              <a:gd name="connsiteY3" fmla="*/ 5384105 h 5867581"/>
              <a:gd name="connsiteX4" fmla="*/ 157655 w 1219538"/>
              <a:gd name="connsiteY4" fmla="*/ 5089816 h 5867581"/>
              <a:gd name="connsiteX5" fmla="*/ 147145 w 1219538"/>
              <a:gd name="connsiteY5" fmla="*/ 4721954 h 5867581"/>
              <a:gd name="connsiteX6" fmla="*/ 126124 w 1219538"/>
              <a:gd name="connsiteY6" fmla="*/ 4658891 h 5867581"/>
              <a:gd name="connsiteX7" fmla="*/ 115614 w 1219538"/>
              <a:gd name="connsiteY7" fmla="*/ 4154395 h 5867581"/>
              <a:gd name="connsiteX8" fmla="*/ 105103 w 1219538"/>
              <a:gd name="connsiteY8" fmla="*/ 4101843 h 5867581"/>
              <a:gd name="connsiteX9" fmla="*/ 84082 w 1219538"/>
              <a:gd name="connsiteY9" fmla="*/ 3944188 h 5867581"/>
              <a:gd name="connsiteX10" fmla="*/ 73572 w 1219538"/>
              <a:gd name="connsiteY10" fmla="*/ 3818064 h 5867581"/>
              <a:gd name="connsiteX11" fmla="*/ 63062 w 1219538"/>
              <a:gd name="connsiteY11" fmla="*/ 3776023 h 5867581"/>
              <a:gd name="connsiteX12" fmla="*/ 52551 w 1219538"/>
              <a:gd name="connsiteY12" fmla="*/ 3712960 h 5867581"/>
              <a:gd name="connsiteX13" fmla="*/ 42041 w 1219538"/>
              <a:gd name="connsiteY13" fmla="*/ 3492243 h 5867581"/>
              <a:gd name="connsiteX14" fmla="*/ 31531 w 1219538"/>
              <a:gd name="connsiteY14" fmla="*/ 3387140 h 5867581"/>
              <a:gd name="connsiteX15" fmla="*/ 52551 w 1219538"/>
              <a:gd name="connsiteY15" fmla="*/ 3155912 h 5867581"/>
              <a:gd name="connsiteX16" fmla="*/ 73572 w 1219538"/>
              <a:gd name="connsiteY16" fmla="*/ 2798560 h 5867581"/>
              <a:gd name="connsiteX17" fmla="*/ 84082 w 1219538"/>
              <a:gd name="connsiteY17" fmla="*/ 2767029 h 5867581"/>
              <a:gd name="connsiteX18" fmla="*/ 73572 w 1219538"/>
              <a:gd name="connsiteY18" fmla="*/ 2556823 h 5867581"/>
              <a:gd name="connsiteX19" fmla="*/ 63062 w 1219538"/>
              <a:gd name="connsiteY19" fmla="*/ 2472740 h 5867581"/>
              <a:gd name="connsiteX20" fmla="*/ 52551 w 1219538"/>
              <a:gd name="connsiteY20" fmla="*/ 1337623 h 5867581"/>
              <a:gd name="connsiteX21" fmla="*/ 0 w 1219538"/>
              <a:gd name="connsiteY21" fmla="*/ 864657 h 5867581"/>
              <a:gd name="connsiteX22" fmla="*/ 21020 w 1219538"/>
              <a:gd name="connsiteY22" fmla="*/ 528326 h 5867581"/>
              <a:gd name="connsiteX23" fmla="*/ 105103 w 1219538"/>
              <a:gd name="connsiteY23" fmla="*/ 549347 h 5867581"/>
              <a:gd name="connsiteX24" fmla="*/ 21020 w 1219538"/>
              <a:gd name="connsiteY24" fmla="*/ 244547 h 5867581"/>
              <a:gd name="connsiteX25" fmla="*/ 115614 w 1219538"/>
              <a:gd name="connsiteY25" fmla="*/ 286588 h 5867581"/>
              <a:gd name="connsiteX26" fmla="*/ 241738 w 1219538"/>
              <a:gd name="connsiteY26" fmla="*/ 276078 h 5867581"/>
              <a:gd name="connsiteX27" fmla="*/ 252248 w 1219538"/>
              <a:gd name="connsiteY27" fmla="*/ 86891 h 5867581"/>
              <a:gd name="connsiteX28" fmla="*/ 273269 w 1219538"/>
              <a:gd name="connsiteY28" fmla="*/ 2809 h 5867581"/>
              <a:gd name="connsiteX29" fmla="*/ 273268 w 1219538"/>
              <a:gd name="connsiteY29" fmla="*/ 139443 h 5867581"/>
              <a:gd name="connsiteX30" fmla="*/ 325821 w 1219538"/>
              <a:gd name="connsiteY30" fmla="*/ 107912 h 5867581"/>
              <a:gd name="connsiteX31" fmla="*/ 283779 w 1219538"/>
              <a:gd name="connsiteY31" fmla="*/ 170974 h 5867581"/>
              <a:gd name="connsiteX32" fmla="*/ 325820 w 1219538"/>
              <a:gd name="connsiteY32" fmla="*/ 202505 h 5867581"/>
              <a:gd name="connsiteX33" fmla="*/ 357351 w 1219538"/>
              <a:gd name="connsiteY33" fmla="*/ 65871 h 5867581"/>
              <a:gd name="connsiteX34" fmla="*/ 388882 w 1219538"/>
              <a:gd name="connsiteY34" fmla="*/ 286588 h 5867581"/>
              <a:gd name="connsiteX35" fmla="*/ 420414 w 1219538"/>
              <a:gd name="connsiteY35" fmla="*/ 444243 h 5867581"/>
              <a:gd name="connsiteX36" fmla="*/ 472965 w 1219538"/>
              <a:gd name="connsiteY36" fmla="*/ 402202 h 5867581"/>
              <a:gd name="connsiteX37" fmla="*/ 536027 w 1219538"/>
              <a:gd name="connsiteY37" fmla="*/ 360160 h 5867581"/>
              <a:gd name="connsiteX38" fmla="*/ 567558 w 1219538"/>
              <a:gd name="connsiteY38" fmla="*/ 339140 h 5867581"/>
              <a:gd name="connsiteX39" fmla="*/ 599089 w 1219538"/>
              <a:gd name="connsiteY39" fmla="*/ 328629 h 5867581"/>
              <a:gd name="connsiteX40" fmla="*/ 651641 w 1219538"/>
              <a:gd name="connsiteY40" fmla="*/ 339140 h 5867581"/>
              <a:gd name="connsiteX41" fmla="*/ 683172 w 1219538"/>
              <a:gd name="connsiteY41" fmla="*/ 360160 h 5867581"/>
              <a:gd name="connsiteX42" fmla="*/ 746234 w 1219538"/>
              <a:gd name="connsiteY42" fmla="*/ 349650 h 5867581"/>
              <a:gd name="connsiteX43" fmla="*/ 861848 w 1219538"/>
              <a:gd name="connsiteY43" fmla="*/ 360160 h 5867581"/>
              <a:gd name="connsiteX44" fmla="*/ 882869 w 1219538"/>
              <a:gd name="connsiteY44" fmla="*/ 328629 h 5867581"/>
              <a:gd name="connsiteX45" fmla="*/ 914400 w 1219538"/>
              <a:gd name="connsiteY45" fmla="*/ 307609 h 5867581"/>
              <a:gd name="connsiteX46" fmla="*/ 924910 w 1219538"/>
              <a:gd name="connsiteY46" fmla="*/ 360160 h 5867581"/>
              <a:gd name="connsiteX47" fmla="*/ 1072055 w 1219538"/>
              <a:gd name="connsiteY47" fmla="*/ 370671 h 5867581"/>
              <a:gd name="connsiteX48" fmla="*/ 1093076 w 1219538"/>
              <a:gd name="connsiteY48" fmla="*/ 339140 h 5867581"/>
              <a:gd name="connsiteX49" fmla="*/ 1082565 w 1219538"/>
              <a:gd name="connsiteY49" fmla="*/ 307609 h 5867581"/>
              <a:gd name="connsiteX50" fmla="*/ 1051034 w 1219538"/>
              <a:gd name="connsiteY50" fmla="*/ 339140 h 5867581"/>
              <a:gd name="connsiteX51" fmla="*/ 1040524 w 1219538"/>
              <a:gd name="connsiteY51" fmla="*/ 370671 h 5867581"/>
              <a:gd name="connsiteX52" fmla="*/ 1093076 w 1219538"/>
              <a:gd name="connsiteY52" fmla="*/ 475774 h 5867581"/>
              <a:gd name="connsiteX53" fmla="*/ 1124607 w 1219538"/>
              <a:gd name="connsiteY53" fmla="*/ 507305 h 5867581"/>
              <a:gd name="connsiteX54" fmla="*/ 1114096 w 1219538"/>
              <a:gd name="connsiteY54" fmla="*/ 791085 h 5867581"/>
              <a:gd name="connsiteX55" fmla="*/ 1093076 w 1219538"/>
              <a:gd name="connsiteY55" fmla="*/ 854147 h 5867581"/>
              <a:gd name="connsiteX56" fmla="*/ 1082565 w 1219538"/>
              <a:gd name="connsiteY56" fmla="*/ 885678 h 5867581"/>
              <a:gd name="connsiteX57" fmla="*/ 1072055 w 1219538"/>
              <a:gd name="connsiteY57" fmla="*/ 948740 h 5867581"/>
              <a:gd name="connsiteX58" fmla="*/ 1093076 w 1219538"/>
              <a:gd name="connsiteY58" fmla="*/ 1348133 h 5867581"/>
              <a:gd name="connsiteX59" fmla="*/ 1103586 w 1219538"/>
              <a:gd name="connsiteY59" fmla="*/ 1800078 h 5867581"/>
              <a:gd name="connsiteX60" fmla="*/ 1135117 w 1219538"/>
              <a:gd name="connsiteY60" fmla="*/ 1957733 h 5867581"/>
              <a:gd name="connsiteX61" fmla="*/ 1124607 w 1219538"/>
              <a:gd name="connsiteY61" fmla="*/ 2146919 h 5867581"/>
              <a:gd name="connsiteX62" fmla="*/ 1145627 w 1219538"/>
              <a:gd name="connsiteY62" fmla="*/ 2315085 h 5867581"/>
              <a:gd name="connsiteX63" fmla="*/ 1156138 w 1219538"/>
              <a:gd name="connsiteY63" fmla="*/ 2682947 h 5867581"/>
              <a:gd name="connsiteX64" fmla="*/ 1177158 w 1219538"/>
              <a:gd name="connsiteY64" fmla="*/ 2788050 h 5867581"/>
              <a:gd name="connsiteX65" fmla="*/ 1166648 w 1219538"/>
              <a:gd name="connsiteY65" fmla="*/ 3155912 h 5867581"/>
              <a:gd name="connsiteX66" fmla="*/ 1145627 w 1219538"/>
              <a:gd name="connsiteY66" fmla="*/ 3218974 h 5867581"/>
              <a:gd name="connsiteX67" fmla="*/ 1135117 w 1219538"/>
              <a:gd name="connsiteY67" fmla="*/ 3376629 h 5867581"/>
              <a:gd name="connsiteX68" fmla="*/ 1114096 w 1219538"/>
              <a:gd name="connsiteY68" fmla="*/ 3408160 h 5867581"/>
              <a:gd name="connsiteX69" fmla="*/ 1114096 w 1219538"/>
              <a:gd name="connsiteY69" fmla="*/ 3408160 h 5867581"/>
              <a:gd name="connsiteX70" fmla="*/ 1124607 w 1219538"/>
              <a:gd name="connsiteY70" fmla="*/ 3418671 h 5867581"/>
              <a:gd name="connsiteX71" fmla="*/ 1145627 w 1219538"/>
              <a:gd name="connsiteY71" fmla="*/ 3513264 h 5867581"/>
              <a:gd name="connsiteX72" fmla="*/ 1124607 w 1219538"/>
              <a:gd name="connsiteY72" fmla="*/ 3681429 h 5867581"/>
              <a:gd name="connsiteX73" fmla="*/ 1156138 w 1219538"/>
              <a:gd name="connsiteY73" fmla="*/ 3944188 h 5867581"/>
              <a:gd name="connsiteX74" fmla="*/ 1166648 w 1219538"/>
              <a:gd name="connsiteY74" fmla="*/ 3986229 h 5867581"/>
              <a:gd name="connsiteX75" fmla="*/ 1177158 w 1219538"/>
              <a:gd name="connsiteY75" fmla="*/ 4038781 h 5867581"/>
              <a:gd name="connsiteX76" fmla="*/ 1187669 w 1219538"/>
              <a:gd name="connsiteY76" fmla="*/ 4122864 h 5867581"/>
              <a:gd name="connsiteX77" fmla="*/ 1177158 w 1219538"/>
              <a:gd name="connsiteY77" fmla="*/ 4291029 h 5867581"/>
              <a:gd name="connsiteX78" fmla="*/ 1166648 w 1219538"/>
              <a:gd name="connsiteY78" fmla="*/ 4322560 h 5867581"/>
              <a:gd name="connsiteX79" fmla="*/ 1177158 w 1219538"/>
              <a:gd name="connsiteY79" fmla="*/ 4658891 h 5867581"/>
              <a:gd name="connsiteX80" fmla="*/ 1208689 w 1219538"/>
              <a:gd name="connsiteY80" fmla="*/ 4911140 h 5867581"/>
              <a:gd name="connsiteX81" fmla="*/ 1219199 w 1219538"/>
              <a:gd name="connsiteY81" fmla="*/ 4932161 h 5867581"/>
              <a:gd name="connsiteX82" fmla="*/ 1198179 w 1219538"/>
              <a:gd name="connsiteY82" fmla="*/ 4984713 h 5867581"/>
              <a:gd name="connsiteX83" fmla="*/ 1208689 w 1219538"/>
              <a:gd name="connsiteY83" fmla="*/ 5100327 h 5867581"/>
              <a:gd name="connsiteX84" fmla="*/ 1208689 w 1219538"/>
              <a:gd name="connsiteY84" fmla="*/ 5110836 h 5867581"/>
              <a:gd name="connsiteX85" fmla="*/ 1219200 w 1219538"/>
              <a:gd name="connsiteY85" fmla="*/ 5794009 h 5867581"/>
              <a:gd name="connsiteX86" fmla="*/ 1208689 w 1219538"/>
              <a:gd name="connsiteY86" fmla="*/ 5815029 h 5867581"/>
              <a:gd name="connsiteX87" fmla="*/ 1040524 w 1219538"/>
              <a:gd name="connsiteY87" fmla="*/ 5815029 h 5867581"/>
              <a:gd name="connsiteX88" fmla="*/ 1019503 w 1219538"/>
              <a:gd name="connsiteY88" fmla="*/ 5846560 h 5867581"/>
              <a:gd name="connsiteX89" fmla="*/ 987972 w 1219538"/>
              <a:gd name="connsiteY89" fmla="*/ 5867581 h 5867581"/>
              <a:gd name="connsiteX90" fmla="*/ 872358 w 1219538"/>
              <a:gd name="connsiteY90" fmla="*/ 5857071 h 5867581"/>
              <a:gd name="connsiteX91" fmla="*/ 809296 w 1219538"/>
              <a:gd name="connsiteY91" fmla="*/ 5836050 h 5867581"/>
              <a:gd name="connsiteX92" fmla="*/ 777765 w 1219538"/>
              <a:gd name="connsiteY92" fmla="*/ 5825540 h 5867581"/>
              <a:gd name="connsiteX93" fmla="*/ 199696 w 1219538"/>
              <a:gd name="connsiteY93" fmla="*/ 5836050 h 5867581"/>
              <a:gd name="connsiteX94" fmla="*/ 189186 w 1219538"/>
              <a:gd name="connsiteY94" fmla="*/ 5573291 h 5867581"/>
              <a:gd name="connsiteX0" fmla="*/ 189186 w 1219538"/>
              <a:gd name="connsiteY0" fmla="*/ 5572336 h 5866626"/>
              <a:gd name="connsiteX1" fmla="*/ 189186 w 1219538"/>
              <a:gd name="connsiteY1" fmla="*/ 5572336 h 5866626"/>
              <a:gd name="connsiteX2" fmla="*/ 178676 w 1219538"/>
              <a:gd name="connsiteY2" fmla="*/ 5414681 h 5866626"/>
              <a:gd name="connsiteX3" fmla="*/ 168165 w 1219538"/>
              <a:gd name="connsiteY3" fmla="*/ 5383150 h 5866626"/>
              <a:gd name="connsiteX4" fmla="*/ 157655 w 1219538"/>
              <a:gd name="connsiteY4" fmla="*/ 5088861 h 5866626"/>
              <a:gd name="connsiteX5" fmla="*/ 147145 w 1219538"/>
              <a:gd name="connsiteY5" fmla="*/ 4720999 h 5866626"/>
              <a:gd name="connsiteX6" fmla="*/ 126124 w 1219538"/>
              <a:gd name="connsiteY6" fmla="*/ 4657936 h 5866626"/>
              <a:gd name="connsiteX7" fmla="*/ 115614 w 1219538"/>
              <a:gd name="connsiteY7" fmla="*/ 4153440 h 5866626"/>
              <a:gd name="connsiteX8" fmla="*/ 105103 w 1219538"/>
              <a:gd name="connsiteY8" fmla="*/ 4100888 h 5866626"/>
              <a:gd name="connsiteX9" fmla="*/ 84082 w 1219538"/>
              <a:gd name="connsiteY9" fmla="*/ 3943233 h 5866626"/>
              <a:gd name="connsiteX10" fmla="*/ 73572 w 1219538"/>
              <a:gd name="connsiteY10" fmla="*/ 3817109 h 5866626"/>
              <a:gd name="connsiteX11" fmla="*/ 63062 w 1219538"/>
              <a:gd name="connsiteY11" fmla="*/ 3775068 h 5866626"/>
              <a:gd name="connsiteX12" fmla="*/ 52551 w 1219538"/>
              <a:gd name="connsiteY12" fmla="*/ 3712005 h 5866626"/>
              <a:gd name="connsiteX13" fmla="*/ 42041 w 1219538"/>
              <a:gd name="connsiteY13" fmla="*/ 3491288 h 5866626"/>
              <a:gd name="connsiteX14" fmla="*/ 31531 w 1219538"/>
              <a:gd name="connsiteY14" fmla="*/ 3386185 h 5866626"/>
              <a:gd name="connsiteX15" fmla="*/ 52551 w 1219538"/>
              <a:gd name="connsiteY15" fmla="*/ 3154957 h 5866626"/>
              <a:gd name="connsiteX16" fmla="*/ 73572 w 1219538"/>
              <a:gd name="connsiteY16" fmla="*/ 2797605 h 5866626"/>
              <a:gd name="connsiteX17" fmla="*/ 84082 w 1219538"/>
              <a:gd name="connsiteY17" fmla="*/ 2766074 h 5866626"/>
              <a:gd name="connsiteX18" fmla="*/ 73572 w 1219538"/>
              <a:gd name="connsiteY18" fmla="*/ 2555868 h 5866626"/>
              <a:gd name="connsiteX19" fmla="*/ 63062 w 1219538"/>
              <a:gd name="connsiteY19" fmla="*/ 2471785 h 5866626"/>
              <a:gd name="connsiteX20" fmla="*/ 52551 w 1219538"/>
              <a:gd name="connsiteY20" fmla="*/ 1336668 h 5866626"/>
              <a:gd name="connsiteX21" fmla="*/ 0 w 1219538"/>
              <a:gd name="connsiteY21" fmla="*/ 863702 h 5866626"/>
              <a:gd name="connsiteX22" fmla="*/ 21020 w 1219538"/>
              <a:gd name="connsiteY22" fmla="*/ 527371 h 5866626"/>
              <a:gd name="connsiteX23" fmla="*/ 105103 w 1219538"/>
              <a:gd name="connsiteY23" fmla="*/ 548392 h 5866626"/>
              <a:gd name="connsiteX24" fmla="*/ 21020 w 1219538"/>
              <a:gd name="connsiteY24" fmla="*/ 243592 h 5866626"/>
              <a:gd name="connsiteX25" fmla="*/ 115614 w 1219538"/>
              <a:gd name="connsiteY25" fmla="*/ 285633 h 5866626"/>
              <a:gd name="connsiteX26" fmla="*/ 241738 w 1219538"/>
              <a:gd name="connsiteY26" fmla="*/ 275123 h 5866626"/>
              <a:gd name="connsiteX27" fmla="*/ 252248 w 1219538"/>
              <a:gd name="connsiteY27" fmla="*/ 85936 h 5866626"/>
              <a:gd name="connsiteX28" fmla="*/ 286237 w 1219538"/>
              <a:gd name="connsiteY28" fmla="*/ 254102 h 5866626"/>
              <a:gd name="connsiteX29" fmla="*/ 273268 w 1219538"/>
              <a:gd name="connsiteY29" fmla="*/ 138488 h 5866626"/>
              <a:gd name="connsiteX30" fmla="*/ 325821 w 1219538"/>
              <a:gd name="connsiteY30" fmla="*/ 106957 h 5866626"/>
              <a:gd name="connsiteX31" fmla="*/ 283779 w 1219538"/>
              <a:gd name="connsiteY31" fmla="*/ 170019 h 5866626"/>
              <a:gd name="connsiteX32" fmla="*/ 325820 w 1219538"/>
              <a:gd name="connsiteY32" fmla="*/ 201550 h 5866626"/>
              <a:gd name="connsiteX33" fmla="*/ 357351 w 1219538"/>
              <a:gd name="connsiteY33" fmla="*/ 64916 h 5866626"/>
              <a:gd name="connsiteX34" fmla="*/ 388882 w 1219538"/>
              <a:gd name="connsiteY34" fmla="*/ 285633 h 5866626"/>
              <a:gd name="connsiteX35" fmla="*/ 420414 w 1219538"/>
              <a:gd name="connsiteY35" fmla="*/ 443288 h 5866626"/>
              <a:gd name="connsiteX36" fmla="*/ 472965 w 1219538"/>
              <a:gd name="connsiteY36" fmla="*/ 401247 h 5866626"/>
              <a:gd name="connsiteX37" fmla="*/ 536027 w 1219538"/>
              <a:gd name="connsiteY37" fmla="*/ 359205 h 5866626"/>
              <a:gd name="connsiteX38" fmla="*/ 567558 w 1219538"/>
              <a:gd name="connsiteY38" fmla="*/ 338185 h 5866626"/>
              <a:gd name="connsiteX39" fmla="*/ 599089 w 1219538"/>
              <a:gd name="connsiteY39" fmla="*/ 327674 h 5866626"/>
              <a:gd name="connsiteX40" fmla="*/ 651641 w 1219538"/>
              <a:gd name="connsiteY40" fmla="*/ 338185 h 5866626"/>
              <a:gd name="connsiteX41" fmla="*/ 683172 w 1219538"/>
              <a:gd name="connsiteY41" fmla="*/ 359205 h 5866626"/>
              <a:gd name="connsiteX42" fmla="*/ 746234 w 1219538"/>
              <a:gd name="connsiteY42" fmla="*/ 348695 h 5866626"/>
              <a:gd name="connsiteX43" fmla="*/ 861848 w 1219538"/>
              <a:gd name="connsiteY43" fmla="*/ 359205 h 5866626"/>
              <a:gd name="connsiteX44" fmla="*/ 882869 w 1219538"/>
              <a:gd name="connsiteY44" fmla="*/ 327674 h 5866626"/>
              <a:gd name="connsiteX45" fmla="*/ 914400 w 1219538"/>
              <a:gd name="connsiteY45" fmla="*/ 306654 h 5866626"/>
              <a:gd name="connsiteX46" fmla="*/ 924910 w 1219538"/>
              <a:gd name="connsiteY46" fmla="*/ 359205 h 5866626"/>
              <a:gd name="connsiteX47" fmla="*/ 1072055 w 1219538"/>
              <a:gd name="connsiteY47" fmla="*/ 369716 h 5866626"/>
              <a:gd name="connsiteX48" fmla="*/ 1093076 w 1219538"/>
              <a:gd name="connsiteY48" fmla="*/ 338185 h 5866626"/>
              <a:gd name="connsiteX49" fmla="*/ 1082565 w 1219538"/>
              <a:gd name="connsiteY49" fmla="*/ 306654 h 5866626"/>
              <a:gd name="connsiteX50" fmla="*/ 1051034 w 1219538"/>
              <a:gd name="connsiteY50" fmla="*/ 338185 h 5866626"/>
              <a:gd name="connsiteX51" fmla="*/ 1040524 w 1219538"/>
              <a:gd name="connsiteY51" fmla="*/ 369716 h 5866626"/>
              <a:gd name="connsiteX52" fmla="*/ 1093076 w 1219538"/>
              <a:gd name="connsiteY52" fmla="*/ 474819 h 5866626"/>
              <a:gd name="connsiteX53" fmla="*/ 1124607 w 1219538"/>
              <a:gd name="connsiteY53" fmla="*/ 506350 h 5866626"/>
              <a:gd name="connsiteX54" fmla="*/ 1114096 w 1219538"/>
              <a:gd name="connsiteY54" fmla="*/ 790130 h 5866626"/>
              <a:gd name="connsiteX55" fmla="*/ 1093076 w 1219538"/>
              <a:gd name="connsiteY55" fmla="*/ 853192 h 5866626"/>
              <a:gd name="connsiteX56" fmla="*/ 1082565 w 1219538"/>
              <a:gd name="connsiteY56" fmla="*/ 884723 h 5866626"/>
              <a:gd name="connsiteX57" fmla="*/ 1072055 w 1219538"/>
              <a:gd name="connsiteY57" fmla="*/ 947785 h 5866626"/>
              <a:gd name="connsiteX58" fmla="*/ 1093076 w 1219538"/>
              <a:gd name="connsiteY58" fmla="*/ 1347178 h 5866626"/>
              <a:gd name="connsiteX59" fmla="*/ 1103586 w 1219538"/>
              <a:gd name="connsiteY59" fmla="*/ 1799123 h 5866626"/>
              <a:gd name="connsiteX60" fmla="*/ 1135117 w 1219538"/>
              <a:gd name="connsiteY60" fmla="*/ 1956778 h 5866626"/>
              <a:gd name="connsiteX61" fmla="*/ 1124607 w 1219538"/>
              <a:gd name="connsiteY61" fmla="*/ 2145964 h 5866626"/>
              <a:gd name="connsiteX62" fmla="*/ 1145627 w 1219538"/>
              <a:gd name="connsiteY62" fmla="*/ 2314130 h 5866626"/>
              <a:gd name="connsiteX63" fmla="*/ 1156138 w 1219538"/>
              <a:gd name="connsiteY63" fmla="*/ 2681992 h 5866626"/>
              <a:gd name="connsiteX64" fmla="*/ 1177158 w 1219538"/>
              <a:gd name="connsiteY64" fmla="*/ 2787095 h 5866626"/>
              <a:gd name="connsiteX65" fmla="*/ 1166648 w 1219538"/>
              <a:gd name="connsiteY65" fmla="*/ 3154957 h 5866626"/>
              <a:gd name="connsiteX66" fmla="*/ 1145627 w 1219538"/>
              <a:gd name="connsiteY66" fmla="*/ 3218019 h 5866626"/>
              <a:gd name="connsiteX67" fmla="*/ 1135117 w 1219538"/>
              <a:gd name="connsiteY67" fmla="*/ 3375674 h 5866626"/>
              <a:gd name="connsiteX68" fmla="*/ 1114096 w 1219538"/>
              <a:gd name="connsiteY68" fmla="*/ 3407205 h 5866626"/>
              <a:gd name="connsiteX69" fmla="*/ 1114096 w 1219538"/>
              <a:gd name="connsiteY69" fmla="*/ 3407205 h 5866626"/>
              <a:gd name="connsiteX70" fmla="*/ 1124607 w 1219538"/>
              <a:gd name="connsiteY70" fmla="*/ 3417716 h 5866626"/>
              <a:gd name="connsiteX71" fmla="*/ 1145627 w 1219538"/>
              <a:gd name="connsiteY71" fmla="*/ 3512309 h 5866626"/>
              <a:gd name="connsiteX72" fmla="*/ 1124607 w 1219538"/>
              <a:gd name="connsiteY72" fmla="*/ 3680474 h 5866626"/>
              <a:gd name="connsiteX73" fmla="*/ 1156138 w 1219538"/>
              <a:gd name="connsiteY73" fmla="*/ 3943233 h 5866626"/>
              <a:gd name="connsiteX74" fmla="*/ 1166648 w 1219538"/>
              <a:gd name="connsiteY74" fmla="*/ 3985274 h 5866626"/>
              <a:gd name="connsiteX75" fmla="*/ 1177158 w 1219538"/>
              <a:gd name="connsiteY75" fmla="*/ 4037826 h 5866626"/>
              <a:gd name="connsiteX76" fmla="*/ 1187669 w 1219538"/>
              <a:gd name="connsiteY76" fmla="*/ 4121909 h 5866626"/>
              <a:gd name="connsiteX77" fmla="*/ 1177158 w 1219538"/>
              <a:gd name="connsiteY77" fmla="*/ 4290074 h 5866626"/>
              <a:gd name="connsiteX78" fmla="*/ 1166648 w 1219538"/>
              <a:gd name="connsiteY78" fmla="*/ 4321605 h 5866626"/>
              <a:gd name="connsiteX79" fmla="*/ 1177158 w 1219538"/>
              <a:gd name="connsiteY79" fmla="*/ 4657936 h 5866626"/>
              <a:gd name="connsiteX80" fmla="*/ 1208689 w 1219538"/>
              <a:gd name="connsiteY80" fmla="*/ 4910185 h 5866626"/>
              <a:gd name="connsiteX81" fmla="*/ 1219199 w 1219538"/>
              <a:gd name="connsiteY81" fmla="*/ 4931206 h 5866626"/>
              <a:gd name="connsiteX82" fmla="*/ 1198179 w 1219538"/>
              <a:gd name="connsiteY82" fmla="*/ 4983758 h 5866626"/>
              <a:gd name="connsiteX83" fmla="*/ 1208689 w 1219538"/>
              <a:gd name="connsiteY83" fmla="*/ 5099372 h 5866626"/>
              <a:gd name="connsiteX84" fmla="*/ 1208689 w 1219538"/>
              <a:gd name="connsiteY84" fmla="*/ 5109881 h 5866626"/>
              <a:gd name="connsiteX85" fmla="*/ 1219200 w 1219538"/>
              <a:gd name="connsiteY85" fmla="*/ 5793054 h 5866626"/>
              <a:gd name="connsiteX86" fmla="*/ 1208689 w 1219538"/>
              <a:gd name="connsiteY86" fmla="*/ 5814074 h 5866626"/>
              <a:gd name="connsiteX87" fmla="*/ 1040524 w 1219538"/>
              <a:gd name="connsiteY87" fmla="*/ 5814074 h 5866626"/>
              <a:gd name="connsiteX88" fmla="*/ 1019503 w 1219538"/>
              <a:gd name="connsiteY88" fmla="*/ 5845605 h 5866626"/>
              <a:gd name="connsiteX89" fmla="*/ 987972 w 1219538"/>
              <a:gd name="connsiteY89" fmla="*/ 5866626 h 5866626"/>
              <a:gd name="connsiteX90" fmla="*/ 872358 w 1219538"/>
              <a:gd name="connsiteY90" fmla="*/ 5856116 h 5866626"/>
              <a:gd name="connsiteX91" fmla="*/ 809296 w 1219538"/>
              <a:gd name="connsiteY91" fmla="*/ 5835095 h 5866626"/>
              <a:gd name="connsiteX92" fmla="*/ 777765 w 1219538"/>
              <a:gd name="connsiteY92" fmla="*/ 5824585 h 5866626"/>
              <a:gd name="connsiteX93" fmla="*/ 199696 w 1219538"/>
              <a:gd name="connsiteY93" fmla="*/ 5835095 h 5866626"/>
              <a:gd name="connsiteX94" fmla="*/ 189186 w 1219538"/>
              <a:gd name="connsiteY94" fmla="*/ 5572336 h 5866626"/>
              <a:gd name="connsiteX0" fmla="*/ 189186 w 1219538"/>
              <a:gd name="connsiteY0" fmla="*/ 5486446 h 5780736"/>
              <a:gd name="connsiteX1" fmla="*/ 189186 w 1219538"/>
              <a:gd name="connsiteY1" fmla="*/ 5486446 h 5780736"/>
              <a:gd name="connsiteX2" fmla="*/ 178676 w 1219538"/>
              <a:gd name="connsiteY2" fmla="*/ 5328791 h 5780736"/>
              <a:gd name="connsiteX3" fmla="*/ 168165 w 1219538"/>
              <a:gd name="connsiteY3" fmla="*/ 5297260 h 5780736"/>
              <a:gd name="connsiteX4" fmla="*/ 157655 w 1219538"/>
              <a:gd name="connsiteY4" fmla="*/ 5002971 h 5780736"/>
              <a:gd name="connsiteX5" fmla="*/ 147145 w 1219538"/>
              <a:gd name="connsiteY5" fmla="*/ 4635109 h 5780736"/>
              <a:gd name="connsiteX6" fmla="*/ 126124 w 1219538"/>
              <a:gd name="connsiteY6" fmla="*/ 4572046 h 5780736"/>
              <a:gd name="connsiteX7" fmla="*/ 115614 w 1219538"/>
              <a:gd name="connsiteY7" fmla="*/ 4067550 h 5780736"/>
              <a:gd name="connsiteX8" fmla="*/ 105103 w 1219538"/>
              <a:gd name="connsiteY8" fmla="*/ 4014998 h 5780736"/>
              <a:gd name="connsiteX9" fmla="*/ 84082 w 1219538"/>
              <a:gd name="connsiteY9" fmla="*/ 3857343 h 5780736"/>
              <a:gd name="connsiteX10" fmla="*/ 73572 w 1219538"/>
              <a:gd name="connsiteY10" fmla="*/ 3731219 h 5780736"/>
              <a:gd name="connsiteX11" fmla="*/ 63062 w 1219538"/>
              <a:gd name="connsiteY11" fmla="*/ 3689178 h 5780736"/>
              <a:gd name="connsiteX12" fmla="*/ 52551 w 1219538"/>
              <a:gd name="connsiteY12" fmla="*/ 3626115 h 5780736"/>
              <a:gd name="connsiteX13" fmla="*/ 42041 w 1219538"/>
              <a:gd name="connsiteY13" fmla="*/ 3405398 h 5780736"/>
              <a:gd name="connsiteX14" fmla="*/ 31531 w 1219538"/>
              <a:gd name="connsiteY14" fmla="*/ 3300295 h 5780736"/>
              <a:gd name="connsiteX15" fmla="*/ 52551 w 1219538"/>
              <a:gd name="connsiteY15" fmla="*/ 3069067 h 5780736"/>
              <a:gd name="connsiteX16" fmla="*/ 73572 w 1219538"/>
              <a:gd name="connsiteY16" fmla="*/ 2711715 h 5780736"/>
              <a:gd name="connsiteX17" fmla="*/ 84082 w 1219538"/>
              <a:gd name="connsiteY17" fmla="*/ 2680184 h 5780736"/>
              <a:gd name="connsiteX18" fmla="*/ 73572 w 1219538"/>
              <a:gd name="connsiteY18" fmla="*/ 2469978 h 5780736"/>
              <a:gd name="connsiteX19" fmla="*/ 63062 w 1219538"/>
              <a:gd name="connsiteY19" fmla="*/ 2385895 h 5780736"/>
              <a:gd name="connsiteX20" fmla="*/ 52551 w 1219538"/>
              <a:gd name="connsiteY20" fmla="*/ 1250778 h 5780736"/>
              <a:gd name="connsiteX21" fmla="*/ 0 w 1219538"/>
              <a:gd name="connsiteY21" fmla="*/ 777812 h 5780736"/>
              <a:gd name="connsiteX22" fmla="*/ 21020 w 1219538"/>
              <a:gd name="connsiteY22" fmla="*/ 441481 h 5780736"/>
              <a:gd name="connsiteX23" fmla="*/ 105103 w 1219538"/>
              <a:gd name="connsiteY23" fmla="*/ 462502 h 5780736"/>
              <a:gd name="connsiteX24" fmla="*/ 21020 w 1219538"/>
              <a:gd name="connsiteY24" fmla="*/ 157702 h 5780736"/>
              <a:gd name="connsiteX25" fmla="*/ 115614 w 1219538"/>
              <a:gd name="connsiteY25" fmla="*/ 199743 h 5780736"/>
              <a:gd name="connsiteX26" fmla="*/ 241738 w 1219538"/>
              <a:gd name="connsiteY26" fmla="*/ 189233 h 5780736"/>
              <a:gd name="connsiteX27" fmla="*/ 252248 w 1219538"/>
              <a:gd name="connsiteY27" fmla="*/ 46 h 5780736"/>
              <a:gd name="connsiteX28" fmla="*/ 286237 w 1219538"/>
              <a:gd name="connsiteY28" fmla="*/ 168212 h 5780736"/>
              <a:gd name="connsiteX29" fmla="*/ 273268 w 1219538"/>
              <a:gd name="connsiteY29" fmla="*/ 52598 h 5780736"/>
              <a:gd name="connsiteX30" fmla="*/ 325821 w 1219538"/>
              <a:gd name="connsiteY30" fmla="*/ 21067 h 5780736"/>
              <a:gd name="connsiteX31" fmla="*/ 283779 w 1219538"/>
              <a:gd name="connsiteY31" fmla="*/ 84129 h 5780736"/>
              <a:gd name="connsiteX32" fmla="*/ 325820 w 1219538"/>
              <a:gd name="connsiteY32" fmla="*/ 115660 h 5780736"/>
              <a:gd name="connsiteX33" fmla="*/ 318443 w 1219538"/>
              <a:gd name="connsiteY33" fmla="*/ 126171 h 5780736"/>
              <a:gd name="connsiteX34" fmla="*/ 388882 w 1219538"/>
              <a:gd name="connsiteY34" fmla="*/ 199743 h 5780736"/>
              <a:gd name="connsiteX35" fmla="*/ 420414 w 1219538"/>
              <a:gd name="connsiteY35" fmla="*/ 357398 h 5780736"/>
              <a:gd name="connsiteX36" fmla="*/ 472965 w 1219538"/>
              <a:gd name="connsiteY36" fmla="*/ 315357 h 5780736"/>
              <a:gd name="connsiteX37" fmla="*/ 536027 w 1219538"/>
              <a:gd name="connsiteY37" fmla="*/ 273315 h 5780736"/>
              <a:gd name="connsiteX38" fmla="*/ 567558 w 1219538"/>
              <a:gd name="connsiteY38" fmla="*/ 252295 h 5780736"/>
              <a:gd name="connsiteX39" fmla="*/ 599089 w 1219538"/>
              <a:gd name="connsiteY39" fmla="*/ 241784 h 5780736"/>
              <a:gd name="connsiteX40" fmla="*/ 651641 w 1219538"/>
              <a:gd name="connsiteY40" fmla="*/ 252295 h 5780736"/>
              <a:gd name="connsiteX41" fmla="*/ 683172 w 1219538"/>
              <a:gd name="connsiteY41" fmla="*/ 273315 h 5780736"/>
              <a:gd name="connsiteX42" fmla="*/ 746234 w 1219538"/>
              <a:gd name="connsiteY42" fmla="*/ 262805 h 5780736"/>
              <a:gd name="connsiteX43" fmla="*/ 861848 w 1219538"/>
              <a:gd name="connsiteY43" fmla="*/ 273315 h 5780736"/>
              <a:gd name="connsiteX44" fmla="*/ 882869 w 1219538"/>
              <a:gd name="connsiteY44" fmla="*/ 241784 h 5780736"/>
              <a:gd name="connsiteX45" fmla="*/ 914400 w 1219538"/>
              <a:gd name="connsiteY45" fmla="*/ 220764 h 5780736"/>
              <a:gd name="connsiteX46" fmla="*/ 924910 w 1219538"/>
              <a:gd name="connsiteY46" fmla="*/ 273315 h 5780736"/>
              <a:gd name="connsiteX47" fmla="*/ 1072055 w 1219538"/>
              <a:gd name="connsiteY47" fmla="*/ 283826 h 5780736"/>
              <a:gd name="connsiteX48" fmla="*/ 1093076 w 1219538"/>
              <a:gd name="connsiteY48" fmla="*/ 252295 h 5780736"/>
              <a:gd name="connsiteX49" fmla="*/ 1082565 w 1219538"/>
              <a:gd name="connsiteY49" fmla="*/ 220764 h 5780736"/>
              <a:gd name="connsiteX50" fmla="*/ 1051034 w 1219538"/>
              <a:gd name="connsiteY50" fmla="*/ 252295 h 5780736"/>
              <a:gd name="connsiteX51" fmla="*/ 1040524 w 1219538"/>
              <a:gd name="connsiteY51" fmla="*/ 283826 h 5780736"/>
              <a:gd name="connsiteX52" fmla="*/ 1093076 w 1219538"/>
              <a:gd name="connsiteY52" fmla="*/ 388929 h 5780736"/>
              <a:gd name="connsiteX53" fmla="*/ 1124607 w 1219538"/>
              <a:gd name="connsiteY53" fmla="*/ 420460 h 5780736"/>
              <a:gd name="connsiteX54" fmla="*/ 1114096 w 1219538"/>
              <a:gd name="connsiteY54" fmla="*/ 704240 h 5780736"/>
              <a:gd name="connsiteX55" fmla="*/ 1093076 w 1219538"/>
              <a:gd name="connsiteY55" fmla="*/ 767302 h 5780736"/>
              <a:gd name="connsiteX56" fmla="*/ 1082565 w 1219538"/>
              <a:gd name="connsiteY56" fmla="*/ 798833 h 5780736"/>
              <a:gd name="connsiteX57" fmla="*/ 1072055 w 1219538"/>
              <a:gd name="connsiteY57" fmla="*/ 861895 h 5780736"/>
              <a:gd name="connsiteX58" fmla="*/ 1093076 w 1219538"/>
              <a:gd name="connsiteY58" fmla="*/ 1261288 h 5780736"/>
              <a:gd name="connsiteX59" fmla="*/ 1103586 w 1219538"/>
              <a:gd name="connsiteY59" fmla="*/ 1713233 h 5780736"/>
              <a:gd name="connsiteX60" fmla="*/ 1135117 w 1219538"/>
              <a:gd name="connsiteY60" fmla="*/ 1870888 h 5780736"/>
              <a:gd name="connsiteX61" fmla="*/ 1124607 w 1219538"/>
              <a:gd name="connsiteY61" fmla="*/ 2060074 h 5780736"/>
              <a:gd name="connsiteX62" fmla="*/ 1145627 w 1219538"/>
              <a:gd name="connsiteY62" fmla="*/ 2228240 h 5780736"/>
              <a:gd name="connsiteX63" fmla="*/ 1156138 w 1219538"/>
              <a:gd name="connsiteY63" fmla="*/ 2596102 h 5780736"/>
              <a:gd name="connsiteX64" fmla="*/ 1177158 w 1219538"/>
              <a:gd name="connsiteY64" fmla="*/ 2701205 h 5780736"/>
              <a:gd name="connsiteX65" fmla="*/ 1166648 w 1219538"/>
              <a:gd name="connsiteY65" fmla="*/ 3069067 h 5780736"/>
              <a:gd name="connsiteX66" fmla="*/ 1145627 w 1219538"/>
              <a:gd name="connsiteY66" fmla="*/ 3132129 h 5780736"/>
              <a:gd name="connsiteX67" fmla="*/ 1135117 w 1219538"/>
              <a:gd name="connsiteY67" fmla="*/ 3289784 h 5780736"/>
              <a:gd name="connsiteX68" fmla="*/ 1114096 w 1219538"/>
              <a:gd name="connsiteY68" fmla="*/ 3321315 h 5780736"/>
              <a:gd name="connsiteX69" fmla="*/ 1114096 w 1219538"/>
              <a:gd name="connsiteY69" fmla="*/ 3321315 h 5780736"/>
              <a:gd name="connsiteX70" fmla="*/ 1124607 w 1219538"/>
              <a:gd name="connsiteY70" fmla="*/ 3331826 h 5780736"/>
              <a:gd name="connsiteX71" fmla="*/ 1145627 w 1219538"/>
              <a:gd name="connsiteY71" fmla="*/ 3426419 h 5780736"/>
              <a:gd name="connsiteX72" fmla="*/ 1124607 w 1219538"/>
              <a:gd name="connsiteY72" fmla="*/ 3594584 h 5780736"/>
              <a:gd name="connsiteX73" fmla="*/ 1156138 w 1219538"/>
              <a:gd name="connsiteY73" fmla="*/ 3857343 h 5780736"/>
              <a:gd name="connsiteX74" fmla="*/ 1166648 w 1219538"/>
              <a:gd name="connsiteY74" fmla="*/ 3899384 h 5780736"/>
              <a:gd name="connsiteX75" fmla="*/ 1177158 w 1219538"/>
              <a:gd name="connsiteY75" fmla="*/ 3951936 h 5780736"/>
              <a:gd name="connsiteX76" fmla="*/ 1187669 w 1219538"/>
              <a:gd name="connsiteY76" fmla="*/ 4036019 h 5780736"/>
              <a:gd name="connsiteX77" fmla="*/ 1177158 w 1219538"/>
              <a:gd name="connsiteY77" fmla="*/ 4204184 h 5780736"/>
              <a:gd name="connsiteX78" fmla="*/ 1166648 w 1219538"/>
              <a:gd name="connsiteY78" fmla="*/ 4235715 h 5780736"/>
              <a:gd name="connsiteX79" fmla="*/ 1177158 w 1219538"/>
              <a:gd name="connsiteY79" fmla="*/ 4572046 h 5780736"/>
              <a:gd name="connsiteX80" fmla="*/ 1208689 w 1219538"/>
              <a:gd name="connsiteY80" fmla="*/ 4824295 h 5780736"/>
              <a:gd name="connsiteX81" fmla="*/ 1219199 w 1219538"/>
              <a:gd name="connsiteY81" fmla="*/ 4845316 h 5780736"/>
              <a:gd name="connsiteX82" fmla="*/ 1198179 w 1219538"/>
              <a:gd name="connsiteY82" fmla="*/ 4897868 h 5780736"/>
              <a:gd name="connsiteX83" fmla="*/ 1208689 w 1219538"/>
              <a:gd name="connsiteY83" fmla="*/ 5013482 h 5780736"/>
              <a:gd name="connsiteX84" fmla="*/ 1208689 w 1219538"/>
              <a:gd name="connsiteY84" fmla="*/ 5023991 h 5780736"/>
              <a:gd name="connsiteX85" fmla="*/ 1219200 w 1219538"/>
              <a:gd name="connsiteY85" fmla="*/ 5707164 h 5780736"/>
              <a:gd name="connsiteX86" fmla="*/ 1208689 w 1219538"/>
              <a:gd name="connsiteY86" fmla="*/ 5728184 h 5780736"/>
              <a:gd name="connsiteX87" fmla="*/ 1040524 w 1219538"/>
              <a:gd name="connsiteY87" fmla="*/ 5728184 h 5780736"/>
              <a:gd name="connsiteX88" fmla="*/ 1019503 w 1219538"/>
              <a:gd name="connsiteY88" fmla="*/ 5759715 h 5780736"/>
              <a:gd name="connsiteX89" fmla="*/ 987972 w 1219538"/>
              <a:gd name="connsiteY89" fmla="*/ 5780736 h 5780736"/>
              <a:gd name="connsiteX90" fmla="*/ 872358 w 1219538"/>
              <a:gd name="connsiteY90" fmla="*/ 5770226 h 5780736"/>
              <a:gd name="connsiteX91" fmla="*/ 809296 w 1219538"/>
              <a:gd name="connsiteY91" fmla="*/ 5749205 h 5780736"/>
              <a:gd name="connsiteX92" fmla="*/ 777765 w 1219538"/>
              <a:gd name="connsiteY92" fmla="*/ 5738695 h 5780736"/>
              <a:gd name="connsiteX93" fmla="*/ 199696 w 1219538"/>
              <a:gd name="connsiteY93" fmla="*/ 5749205 h 5780736"/>
              <a:gd name="connsiteX94" fmla="*/ 189186 w 1219538"/>
              <a:gd name="connsiteY94" fmla="*/ 5486446 h 5780736"/>
              <a:gd name="connsiteX0" fmla="*/ 189186 w 1219538"/>
              <a:gd name="connsiteY0" fmla="*/ 5486446 h 5780736"/>
              <a:gd name="connsiteX1" fmla="*/ 189186 w 1219538"/>
              <a:gd name="connsiteY1" fmla="*/ 5486446 h 5780736"/>
              <a:gd name="connsiteX2" fmla="*/ 178676 w 1219538"/>
              <a:gd name="connsiteY2" fmla="*/ 5328791 h 5780736"/>
              <a:gd name="connsiteX3" fmla="*/ 168165 w 1219538"/>
              <a:gd name="connsiteY3" fmla="*/ 5297260 h 5780736"/>
              <a:gd name="connsiteX4" fmla="*/ 157655 w 1219538"/>
              <a:gd name="connsiteY4" fmla="*/ 5002971 h 5780736"/>
              <a:gd name="connsiteX5" fmla="*/ 147145 w 1219538"/>
              <a:gd name="connsiteY5" fmla="*/ 4635109 h 5780736"/>
              <a:gd name="connsiteX6" fmla="*/ 126124 w 1219538"/>
              <a:gd name="connsiteY6" fmla="*/ 4572046 h 5780736"/>
              <a:gd name="connsiteX7" fmla="*/ 115614 w 1219538"/>
              <a:gd name="connsiteY7" fmla="*/ 4067550 h 5780736"/>
              <a:gd name="connsiteX8" fmla="*/ 105103 w 1219538"/>
              <a:gd name="connsiteY8" fmla="*/ 4014998 h 5780736"/>
              <a:gd name="connsiteX9" fmla="*/ 84082 w 1219538"/>
              <a:gd name="connsiteY9" fmla="*/ 3857343 h 5780736"/>
              <a:gd name="connsiteX10" fmla="*/ 73572 w 1219538"/>
              <a:gd name="connsiteY10" fmla="*/ 3731219 h 5780736"/>
              <a:gd name="connsiteX11" fmla="*/ 63062 w 1219538"/>
              <a:gd name="connsiteY11" fmla="*/ 3689178 h 5780736"/>
              <a:gd name="connsiteX12" fmla="*/ 52551 w 1219538"/>
              <a:gd name="connsiteY12" fmla="*/ 3626115 h 5780736"/>
              <a:gd name="connsiteX13" fmla="*/ 42041 w 1219538"/>
              <a:gd name="connsiteY13" fmla="*/ 3405398 h 5780736"/>
              <a:gd name="connsiteX14" fmla="*/ 31531 w 1219538"/>
              <a:gd name="connsiteY14" fmla="*/ 3300295 h 5780736"/>
              <a:gd name="connsiteX15" fmla="*/ 52551 w 1219538"/>
              <a:gd name="connsiteY15" fmla="*/ 3069067 h 5780736"/>
              <a:gd name="connsiteX16" fmla="*/ 73572 w 1219538"/>
              <a:gd name="connsiteY16" fmla="*/ 2711715 h 5780736"/>
              <a:gd name="connsiteX17" fmla="*/ 84082 w 1219538"/>
              <a:gd name="connsiteY17" fmla="*/ 2680184 h 5780736"/>
              <a:gd name="connsiteX18" fmla="*/ 73572 w 1219538"/>
              <a:gd name="connsiteY18" fmla="*/ 2469978 h 5780736"/>
              <a:gd name="connsiteX19" fmla="*/ 63062 w 1219538"/>
              <a:gd name="connsiteY19" fmla="*/ 2385895 h 5780736"/>
              <a:gd name="connsiteX20" fmla="*/ 52551 w 1219538"/>
              <a:gd name="connsiteY20" fmla="*/ 1250778 h 5780736"/>
              <a:gd name="connsiteX21" fmla="*/ 0 w 1219538"/>
              <a:gd name="connsiteY21" fmla="*/ 777812 h 5780736"/>
              <a:gd name="connsiteX22" fmla="*/ 21020 w 1219538"/>
              <a:gd name="connsiteY22" fmla="*/ 441481 h 5780736"/>
              <a:gd name="connsiteX23" fmla="*/ 105103 w 1219538"/>
              <a:gd name="connsiteY23" fmla="*/ 462502 h 5780736"/>
              <a:gd name="connsiteX24" fmla="*/ 21020 w 1219538"/>
              <a:gd name="connsiteY24" fmla="*/ 157702 h 5780736"/>
              <a:gd name="connsiteX25" fmla="*/ 115614 w 1219538"/>
              <a:gd name="connsiteY25" fmla="*/ 199743 h 5780736"/>
              <a:gd name="connsiteX26" fmla="*/ 241738 w 1219538"/>
              <a:gd name="connsiteY26" fmla="*/ 189233 h 5780736"/>
              <a:gd name="connsiteX27" fmla="*/ 252248 w 1219538"/>
              <a:gd name="connsiteY27" fmla="*/ 46 h 5780736"/>
              <a:gd name="connsiteX28" fmla="*/ 286237 w 1219538"/>
              <a:gd name="connsiteY28" fmla="*/ 168212 h 5780736"/>
              <a:gd name="connsiteX29" fmla="*/ 273268 w 1219538"/>
              <a:gd name="connsiteY29" fmla="*/ 52598 h 5780736"/>
              <a:gd name="connsiteX30" fmla="*/ 325821 w 1219538"/>
              <a:gd name="connsiteY30" fmla="*/ 252295 h 5780736"/>
              <a:gd name="connsiteX31" fmla="*/ 283779 w 1219538"/>
              <a:gd name="connsiteY31" fmla="*/ 84129 h 5780736"/>
              <a:gd name="connsiteX32" fmla="*/ 325820 w 1219538"/>
              <a:gd name="connsiteY32" fmla="*/ 115660 h 5780736"/>
              <a:gd name="connsiteX33" fmla="*/ 318443 w 1219538"/>
              <a:gd name="connsiteY33" fmla="*/ 126171 h 5780736"/>
              <a:gd name="connsiteX34" fmla="*/ 388882 w 1219538"/>
              <a:gd name="connsiteY34" fmla="*/ 199743 h 5780736"/>
              <a:gd name="connsiteX35" fmla="*/ 420414 w 1219538"/>
              <a:gd name="connsiteY35" fmla="*/ 357398 h 5780736"/>
              <a:gd name="connsiteX36" fmla="*/ 472965 w 1219538"/>
              <a:gd name="connsiteY36" fmla="*/ 315357 h 5780736"/>
              <a:gd name="connsiteX37" fmla="*/ 536027 w 1219538"/>
              <a:gd name="connsiteY37" fmla="*/ 273315 h 5780736"/>
              <a:gd name="connsiteX38" fmla="*/ 567558 w 1219538"/>
              <a:gd name="connsiteY38" fmla="*/ 252295 h 5780736"/>
              <a:gd name="connsiteX39" fmla="*/ 599089 w 1219538"/>
              <a:gd name="connsiteY39" fmla="*/ 241784 h 5780736"/>
              <a:gd name="connsiteX40" fmla="*/ 651641 w 1219538"/>
              <a:gd name="connsiteY40" fmla="*/ 252295 h 5780736"/>
              <a:gd name="connsiteX41" fmla="*/ 683172 w 1219538"/>
              <a:gd name="connsiteY41" fmla="*/ 273315 h 5780736"/>
              <a:gd name="connsiteX42" fmla="*/ 746234 w 1219538"/>
              <a:gd name="connsiteY42" fmla="*/ 262805 h 5780736"/>
              <a:gd name="connsiteX43" fmla="*/ 861848 w 1219538"/>
              <a:gd name="connsiteY43" fmla="*/ 273315 h 5780736"/>
              <a:gd name="connsiteX44" fmla="*/ 882869 w 1219538"/>
              <a:gd name="connsiteY44" fmla="*/ 241784 h 5780736"/>
              <a:gd name="connsiteX45" fmla="*/ 914400 w 1219538"/>
              <a:gd name="connsiteY45" fmla="*/ 220764 h 5780736"/>
              <a:gd name="connsiteX46" fmla="*/ 924910 w 1219538"/>
              <a:gd name="connsiteY46" fmla="*/ 273315 h 5780736"/>
              <a:gd name="connsiteX47" fmla="*/ 1072055 w 1219538"/>
              <a:gd name="connsiteY47" fmla="*/ 283826 h 5780736"/>
              <a:gd name="connsiteX48" fmla="*/ 1093076 w 1219538"/>
              <a:gd name="connsiteY48" fmla="*/ 252295 h 5780736"/>
              <a:gd name="connsiteX49" fmla="*/ 1082565 w 1219538"/>
              <a:gd name="connsiteY49" fmla="*/ 220764 h 5780736"/>
              <a:gd name="connsiteX50" fmla="*/ 1051034 w 1219538"/>
              <a:gd name="connsiteY50" fmla="*/ 252295 h 5780736"/>
              <a:gd name="connsiteX51" fmla="*/ 1040524 w 1219538"/>
              <a:gd name="connsiteY51" fmla="*/ 283826 h 5780736"/>
              <a:gd name="connsiteX52" fmla="*/ 1093076 w 1219538"/>
              <a:gd name="connsiteY52" fmla="*/ 388929 h 5780736"/>
              <a:gd name="connsiteX53" fmla="*/ 1124607 w 1219538"/>
              <a:gd name="connsiteY53" fmla="*/ 420460 h 5780736"/>
              <a:gd name="connsiteX54" fmla="*/ 1114096 w 1219538"/>
              <a:gd name="connsiteY54" fmla="*/ 704240 h 5780736"/>
              <a:gd name="connsiteX55" fmla="*/ 1093076 w 1219538"/>
              <a:gd name="connsiteY55" fmla="*/ 767302 h 5780736"/>
              <a:gd name="connsiteX56" fmla="*/ 1082565 w 1219538"/>
              <a:gd name="connsiteY56" fmla="*/ 798833 h 5780736"/>
              <a:gd name="connsiteX57" fmla="*/ 1072055 w 1219538"/>
              <a:gd name="connsiteY57" fmla="*/ 861895 h 5780736"/>
              <a:gd name="connsiteX58" fmla="*/ 1093076 w 1219538"/>
              <a:gd name="connsiteY58" fmla="*/ 1261288 h 5780736"/>
              <a:gd name="connsiteX59" fmla="*/ 1103586 w 1219538"/>
              <a:gd name="connsiteY59" fmla="*/ 1713233 h 5780736"/>
              <a:gd name="connsiteX60" fmla="*/ 1135117 w 1219538"/>
              <a:gd name="connsiteY60" fmla="*/ 1870888 h 5780736"/>
              <a:gd name="connsiteX61" fmla="*/ 1124607 w 1219538"/>
              <a:gd name="connsiteY61" fmla="*/ 2060074 h 5780736"/>
              <a:gd name="connsiteX62" fmla="*/ 1145627 w 1219538"/>
              <a:gd name="connsiteY62" fmla="*/ 2228240 h 5780736"/>
              <a:gd name="connsiteX63" fmla="*/ 1156138 w 1219538"/>
              <a:gd name="connsiteY63" fmla="*/ 2596102 h 5780736"/>
              <a:gd name="connsiteX64" fmla="*/ 1177158 w 1219538"/>
              <a:gd name="connsiteY64" fmla="*/ 2701205 h 5780736"/>
              <a:gd name="connsiteX65" fmla="*/ 1166648 w 1219538"/>
              <a:gd name="connsiteY65" fmla="*/ 3069067 h 5780736"/>
              <a:gd name="connsiteX66" fmla="*/ 1145627 w 1219538"/>
              <a:gd name="connsiteY66" fmla="*/ 3132129 h 5780736"/>
              <a:gd name="connsiteX67" fmla="*/ 1135117 w 1219538"/>
              <a:gd name="connsiteY67" fmla="*/ 3289784 h 5780736"/>
              <a:gd name="connsiteX68" fmla="*/ 1114096 w 1219538"/>
              <a:gd name="connsiteY68" fmla="*/ 3321315 h 5780736"/>
              <a:gd name="connsiteX69" fmla="*/ 1114096 w 1219538"/>
              <a:gd name="connsiteY69" fmla="*/ 3321315 h 5780736"/>
              <a:gd name="connsiteX70" fmla="*/ 1124607 w 1219538"/>
              <a:gd name="connsiteY70" fmla="*/ 3331826 h 5780736"/>
              <a:gd name="connsiteX71" fmla="*/ 1145627 w 1219538"/>
              <a:gd name="connsiteY71" fmla="*/ 3426419 h 5780736"/>
              <a:gd name="connsiteX72" fmla="*/ 1124607 w 1219538"/>
              <a:gd name="connsiteY72" fmla="*/ 3594584 h 5780736"/>
              <a:gd name="connsiteX73" fmla="*/ 1156138 w 1219538"/>
              <a:gd name="connsiteY73" fmla="*/ 3857343 h 5780736"/>
              <a:gd name="connsiteX74" fmla="*/ 1166648 w 1219538"/>
              <a:gd name="connsiteY74" fmla="*/ 3899384 h 5780736"/>
              <a:gd name="connsiteX75" fmla="*/ 1177158 w 1219538"/>
              <a:gd name="connsiteY75" fmla="*/ 3951936 h 5780736"/>
              <a:gd name="connsiteX76" fmla="*/ 1187669 w 1219538"/>
              <a:gd name="connsiteY76" fmla="*/ 4036019 h 5780736"/>
              <a:gd name="connsiteX77" fmla="*/ 1177158 w 1219538"/>
              <a:gd name="connsiteY77" fmla="*/ 4204184 h 5780736"/>
              <a:gd name="connsiteX78" fmla="*/ 1166648 w 1219538"/>
              <a:gd name="connsiteY78" fmla="*/ 4235715 h 5780736"/>
              <a:gd name="connsiteX79" fmla="*/ 1177158 w 1219538"/>
              <a:gd name="connsiteY79" fmla="*/ 4572046 h 5780736"/>
              <a:gd name="connsiteX80" fmla="*/ 1208689 w 1219538"/>
              <a:gd name="connsiteY80" fmla="*/ 4824295 h 5780736"/>
              <a:gd name="connsiteX81" fmla="*/ 1219199 w 1219538"/>
              <a:gd name="connsiteY81" fmla="*/ 4845316 h 5780736"/>
              <a:gd name="connsiteX82" fmla="*/ 1198179 w 1219538"/>
              <a:gd name="connsiteY82" fmla="*/ 4897868 h 5780736"/>
              <a:gd name="connsiteX83" fmla="*/ 1208689 w 1219538"/>
              <a:gd name="connsiteY83" fmla="*/ 5013482 h 5780736"/>
              <a:gd name="connsiteX84" fmla="*/ 1208689 w 1219538"/>
              <a:gd name="connsiteY84" fmla="*/ 5023991 h 5780736"/>
              <a:gd name="connsiteX85" fmla="*/ 1219200 w 1219538"/>
              <a:gd name="connsiteY85" fmla="*/ 5707164 h 5780736"/>
              <a:gd name="connsiteX86" fmla="*/ 1208689 w 1219538"/>
              <a:gd name="connsiteY86" fmla="*/ 5728184 h 5780736"/>
              <a:gd name="connsiteX87" fmla="*/ 1040524 w 1219538"/>
              <a:gd name="connsiteY87" fmla="*/ 5728184 h 5780736"/>
              <a:gd name="connsiteX88" fmla="*/ 1019503 w 1219538"/>
              <a:gd name="connsiteY88" fmla="*/ 5759715 h 5780736"/>
              <a:gd name="connsiteX89" fmla="*/ 987972 w 1219538"/>
              <a:gd name="connsiteY89" fmla="*/ 5780736 h 5780736"/>
              <a:gd name="connsiteX90" fmla="*/ 872358 w 1219538"/>
              <a:gd name="connsiteY90" fmla="*/ 5770226 h 5780736"/>
              <a:gd name="connsiteX91" fmla="*/ 809296 w 1219538"/>
              <a:gd name="connsiteY91" fmla="*/ 5749205 h 5780736"/>
              <a:gd name="connsiteX92" fmla="*/ 777765 w 1219538"/>
              <a:gd name="connsiteY92" fmla="*/ 5738695 h 5780736"/>
              <a:gd name="connsiteX93" fmla="*/ 199696 w 1219538"/>
              <a:gd name="connsiteY93" fmla="*/ 5749205 h 5780736"/>
              <a:gd name="connsiteX94" fmla="*/ 189186 w 1219538"/>
              <a:gd name="connsiteY94" fmla="*/ 5486446 h 5780736"/>
              <a:gd name="connsiteX0" fmla="*/ 189186 w 1219538"/>
              <a:gd name="connsiteY0" fmla="*/ 5486446 h 5780736"/>
              <a:gd name="connsiteX1" fmla="*/ 189186 w 1219538"/>
              <a:gd name="connsiteY1" fmla="*/ 5486446 h 5780736"/>
              <a:gd name="connsiteX2" fmla="*/ 178676 w 1219538"/>
              <a:gd name="connsiteY2" fmla="*/ 5328791 h 5780736"/>
              <a:gd name="connsiteX3" fmla="*/ 168165 w 1219538"/>
              <a:gd name="connsiteY3" fmla="*/ 5297260 h 5780736"/>
              <a:gd name="connsiteX4" fmla="*/ 157655 w 1219538"/>
              <a:gd name="connsiteY4" fmla="*/ 5002971 h 5780736"/>
              <a:gd name="connsiteX5" fmla="*/ 147145 w 1219538"/>
              <a:gd name="connsiteY5" fmla="*/ 4635109 h 5780736"/>
              <a:gd name="connsiteX6" fmla="*/ 126124 w 1219538"/>
              <a:gd name="connsiteY6" fmla="*/ 4572046 h 5780736"/>
              <a:gd name="connsiteX7" fmla="*/ 115614 w 1219538"/>
              <a:gd name="connsiteY7" fmla="*/ 4067550 h 5780736"/>
              <a:gd name="connsiteX8" fmla="*/ 105103 w 1219538"/>
              <a:gd name="connsiteY8" fmla="*/ 4014998 h 5780736"/>
              <a:gd name="connsiteX9" fmla="*/ 84082 w 1219538"/>
              <a:gd name="connsiteY9" fmla="*/ 3857343 h 5780736"/>
              <a:gd name="connsiteX10" fmla="*/ 73572 w 1219538"/>
              <a:gd name="connsiteY10" fmla="*/ 3731219 h 5780736"/>
              <a:gd name="connsiteX11" fmla="*/ 63062 w 1219538"/>
              <a:gd name="connsiteY11" fmla="*/ 3689178 h 5780736"/>
              <a:gd name="connsiteX12" fmla="*/ 52551 w 1219538"/>
              <a:gd name="connsiteY12" fmla="*/ 3626115 h 5780736"/>
              <a:gd name="connsiteX13" fmla="*/ 42041 w 1219538"/>
              <a:gd name="connsiteY13" fmla="*/ 3405398 h 5780736"/>
              <a:gd name="connsiteX14" fmla="*/ 31531 w 1219538"/>
              <a:gd name="connsiteY14" fmla="*/ 3300295 h 5780736"/>
              <a:gd name="connsiteX15" fmla="*/ 52551 w 1219538"/>
              <a:gd name="connsiteY15" fmla="*/ 3069067 h 5780736"/>
              <a:gd name="connsiteX16" fmla="*/ 73572 w 1219538"/>
              <a:gd name="connsiteY16" fmla="*/ 2711715 h 5780736"/>
              <a:gd name="connsiteX17" fmla="*/ 84082 w 1219538"/>
              <a:gd name="connsiteY17" fmla="*/ 2680184 h 5780736"/>
              <a:gd name="connsiteX18" fmla="*/ 73572 w 1219538"/>
              <a:gd name="connsiteY18" fmla="*/ 2469978 h 5780736"/>
              <a:gd name="connsiteX19" fmla="*/ 63062 w 1219538"/>
              <a:gd name="connsiteY19" fmla="*/ 2385895 h 5780736"/>
              <a:gd name="connsiteX20" fmla="*/ 52551 w 1219538"/>
              <a:gd name="connsiteY20" fmla="*/ 1250778 h 5780736"/>
              <a:gd name="connsiteX21" fmla="*/ 0 w 1219538"/>
              <a:gd name="connsiteY21" fmla="*/ 777812 h 5780736"/>
              <a:gd name="connsiteX22" fmla="*/ 21020 w 1219538"/>
              <a:gd name="connsiteY22" fmla="*/ 441481 h 5780736"/>
              <a:gd name="connsiteX23" fmla="*/ 105103 w 1219538"/>
              <a:gd name="connsiteY23" fmla="*/ 462502 h 5780736"/>
              <a:gd name="connsiteX24" fmla="*/ 21020 w 1219538"/>
              <a:gd name="connsiteY24" fmla="*/ 157702 h 5780736"/>
              <a:gd name="connsiteX25" fmla="*/ 115614 w 1219538"/>
              <a:gd name="connsiteY25" fmla="*/ 199743 h 5780736"/>
              <a:gd name="connsiteX26" fmla="*/ 241738 w 1219538"/>
              <a:gd name="connsiteY26" fmla="*/ 189233 h 5780736"/>
              <a:gd name="connsiteX27" fmla="*/ 252248 w 1219538"/>
              <a:gd name="connsiteY27" fmla="*/ 46 h 5780736"/>
              <a:gd name="connsiteX28" fmla="*/ 286237 w 1219538"/>
              <a:gd name="connsiteY28" fmla="*/ 168212 h 5780736"/>
              <a:gd name="connsiteX29" fmla="*/ 312177 w 1219538"/>
              <a:gd name="connsiteY29" fmla="*/ 220764 h 5780736"/>
              <a:gd name="connsiteX30" fmla="*/ 325821 w 1219538"/>
              <a:gd name="connsiteY30" fmla="*/ 252295 h 5780736"/>
              <a:gd name="connsiteX31" fmla="*/ 283779 w 1219538"/>
              <a:gd name="connsiteY31" fmla="*/ 84129 h 5780736"/>
              <a:gd name="connsiteX32" fmla="*/ 325820 w 1219538"/>
              <a:gd name="connsiteY32" fmla="*/ 115660 h 5780736"/>
              <a:gd name="connsiteX33" fmla="*/ 318443 w 1219538"/>
              <a:gd name="connsiteY33" fmla="*/ 126171 h 5780736"/>
              <a:gd name="connsiteX34" fmla="*/ 388882 w 1219538"/>
              <a:gd name="connsiteY34" fmla="*/ 199743 h 5780736"/>
              <a:gd name="connsiteX35" fmla="*/ 420414 w 1219538"/>
              <a:gd name="connsiteY35" fmla="*/ 357398 h 5780736"/>
              <a:gd name="connsiteX36" fmla="*/ 472965 w 1219538"/>
              <a:gd name="connsiteY36" fmla="*/ 315357 h 5780736"/>
              <a:gd name="connsiteX37" fmla="*/ 536027 w 1219538"/>
              <a:gd name="connsiteY37" fmla="*/ 273315 h 5780736"/>
              <a:gd name="connsiteX38" fmla="*/ 567558 w 1219538"/>
              <a:gd name="connsiteY38" fmla="*/ 252295 h 5780736"/>
              <a:gd name="connsiteX39" fmla="*/ 599089 w 1219538"/>
              <a:gd name="connsiteY39" fmla="*/ 241784 h 5780736"/>
              <a:gd name="connsiteX40" fmla="*/ 651641 w 1219538"/>
              <a:gd name="connsiteY40" fmla="*/ 252295 h 5780736"/>
              <a:gd name="connsiteX41" fmla="*/ 683172 w 1219538"/>
              <a:gd name="connsiteY41" fmla="*/ 273315 h 5780736"/>
              <a:gd name="connsiteX42" fmla="*/ 746234 w 1219538"/>
              <a:gd name="connsiteY42" fmla="*/ 262805 h 5780736"/>
              <a:gd name="connsiteX43" fmla="*/ 861848 w 1219538"/>
              <a:gd name="connsiteY43" fmla="*/ 273315 h 5780736"/>
              <a:gd name="connsiteX44" fmla="*/ 882869 w 1219538"/>
              <a:gd name="connsiteY44" fmla="*/ 241784 h 5780736"/>
              <a:gd name="connsiteX45" fmla="*/ 914400 w 1219538"/>
              <a:gd name="connsiteY45" fmla="*/ 220764 h 5780736"/>
              <a:gd name="connsiteX46" fmla="*/ 924910 w 1219538"/>
              <a:gd name="connsiteY46" fmla="*/ 273315 h 5780736"/>
              <a:gd name="connsiteX47" fmla="*/ 1072055 w 1219538"/>
              <a:gd name="connsiteY47" fmla="*/ 283826 h 5780736"/>
              <a:gd name="connsiteX48" fmla="*/ 1093076 w 1219538"/>
              <a:gd name="connsiteY48" fmla="*/ 252295 h 5780736"/>
              <a:gd name="connsiteX49" fmla="*/ 1082565 w 1219538"/>
              <a:gd name="connsiteY49" fmla="*/ 220764 h 5780736"/>
              <a:gd name="connsiteX50" fmla="*/ 1051034 w 1219538"/>
              <a:gd name="connsiteY50" fmla="*/ 252295 h 5780736"/>
              <a:gd name="connsiteX51" fmla="*/ 1040524 w 1219538"/>
              <a:gd name="connsiteY51" fmla="*/ 283826 h 5780736"/>
              <a:gd name="connsiteX52" fmla="*/ 1093076 w 1219538"/>
              <a:gd name="connsiteY52" fmla="*/ 388929 h 5780736"/>
              <a:gd name="connsiteX53" fmla="*/ 1124607 w 1219538"/>
              <a:gd name="connsiteY53" fmla="*/ 420460 h 5780736"/>
              <a:gd name="connsiteX54" fmla="*/ 1114096 w 1219538"/>
              <a:gd name="connsiteY54" fmla="*/ 704240 h 5780736"/>
              <a:gd name="connsiteX55" fmla="*/ 1093076 w 1219538"/>
              <a:gd name="connsiteY55" fmla="*/ 767302 h 5780736"/>
              <a:gd name="connsiteX56" fmla="*/ 1082565 w 1219538"/>
              <a:gd name="connsiteY56" fmla="*/ 798833 h 5780736"/>
              <a:gd name="connsiteX57" fmla="*/ 1072055 w 1219538"/>
              <a:gd name="connsiteY57" fmla="*/ 861895 h 5780736"/>
              <a:gd name="connsiteX58" fmla="*/ 1093076 w 1219538"/>
              <a:gd name="connsiteY58" fmla="*/ 1261288 h 5780736"/>
              <a:gd name="connsiteX59" fmla="*/ 1103586 w 1219538"/>
              <a:gd name="connsiteY59" fmla="*/ 1713233 h 5780736"/>
              <a:gd name="connsiteX60" fmla="*/ 1135117 w 1219538"/>
              <a:gd name="connsiteY60" fmla="*/ 1870888 h 5780736"/>
              <a:gd name="connsiteX61" fmla="*/ 1124607 w 1219538"/>
              <a:gd name="connsiteY61" fmla="*/ 2060074 h 5780736"/>
              <a:gd name="connsiteX62" fmla="*/ 1145627 w 1219538"/>
              <a:gd name="connsiteY62" fmla="*/ 2228240 h 5780736"/>
              <a:gd name="connsiteX63" fmla="*/ 1156138 w 1219538"/>
              <a:gd name="connsiteY63" fmla="*/ 2596102 h 5780736"/>
              <a:gd name="connsiteX64" fmla="*/ 1177158 w 1219538"/>
              <a:gd name="connsiteY64" fmla="*/ 2701205 h 5780736"/>
              <a:gd name="connsiteX65" fmla="*/ 1166648 w 1219538"/>
              <a:gd name="connsiteY65" fmla="*/ 3069067 h 5780736"/>
              <a:gd name="connsiteX66" fmla="*/ 1145627 w 1219538"/>
              <a:gd name="connsiteY66" fmla="*/ 3132129 h 5780736"/>
              <a:gd name="connsiteX67" fmla="*/ 1135117 w 1219538"/>
              <a:gd name="connsiteY67" fmla="*/ 3289784 h 5780736"/>
              <a:gd name="connsiteX68" fmla="*/ 1114096 w 1219538"/>
              <a:gd name="connsiteY68" fmla="*/ 3321315 h 5780736"/>
              <a:gd name="connsiteX69" fmla="*/ 1114096 w 1219538"/>
              <a:gd name="connsiteY69" fmla="*/ 3321315 h 5780736"/>
              <a:gd name="connsiteX70" fmla="*/ 1124607 w 1219538"/>
              <a:gd name="connsiteY70" fmla="*/ 3331826 h 5780736"/>
              <a:gd name="connsiteX71" fmla="*/ 1145627 w 1219538"/>
              <a:gd name="connsiteY71" fmla="*/ 3426419 h 5780736"/>
              <a:gd name="connsiteX72" fmla="*/ 1124607 w 1219538"/>
              <a:gd name="connsiteY72" fmla="*/ 3594584 h 5780736"/>
              <a:gd name="connsiteX73" fmla="*/ 1156138 w 1219538"/>
              <a:gd name="connsiteY73" fmla="*/ 3857343 h 5780736"/>
              <a:gd name="connsiteX74" fmla="*/ 1166648 w 1219538"/>
              <a:gd name="connsiteY74" fmla="*/ 3899384 h 5780736"/>
              <a:gd name="connsiteX75" fmla="*/ 1177158 w 1219538"/>
              <a:gd name="connsiteY75" fmla="*/ 3951936 h 5780736"/>
              <a:gd name="connsiteX76" fmla="*/ 1187669 w 1219538"/>
              <a:gd name="connsiteY76" fmla="*/ 4036019 h 5780736"/>
              <a:gd name="connsiteX77" fmla="*/ 1177158 w 1219538"/>
              <a:gd name="connsiteY77" fmla="*/ 4204184 h 5780736"/>
              <a:gd name="connsiteX78" fmla="*/ 1166648 w 1219538"/>
              <a:gd name="connsiteY78" fmla="*/ 4235715 h 5780736"/>
              <a:gd name="connsiteX79" fmla="*/ 1177158 w 1219538"/>
              <a:gd name="connsiteY79" fmla="*/ 4572046 h 5780736"/>
              <a:gd name="connsiteX80" fmla="*/ 1208689 w 1219538"/>
              <a:gd name="connsiteY80" fmla="*/ 4824295 h 5780736"/>
              <a:gd name="connsiteX81" fmla="*/ 1219199 w 1219538"/>
              <a:gd name="connsiteY81" fmla="*/ 4845316 h 5780736"/>
              <a:gd name="connsiteX82" fmla="*/ 1198179 w 1219538"/>
              <a:gd name="connsiteY82" fmla="*/ 4897868 h 5780736"/>
              <a:gd name="connsiteX83" fmla="*/ 1208689 w 1219538"/>
              <a:gd name="connsiteY83" fmla="*/ 5013482 h 5780736"/>
              <a:gd name="connsiteX84" fmla="*/ 1208689 w 1219538"/>
              <a:gd name="connsiteY84" fmla="*/ 5023991 h 5780736"/>
              <a:gd name="connsiteX85" fmla="*/ 1219200 w 1219538"/>
              <a:gd name="connsiteY85" fmla="*/ 5707164 h 5780736"/>
              <a:gd name="connsiteX86" fmla="*/ 1208689 w 1219538"/>
              <a:gd name="connsiteY86" fmla="*/ 5728184 h 5780736"/>
              <a:gd name="connsiteX87" fmla="*/ 1040524 w 1219538"/>
              <a:gd name="connsiteY87" fmla="*/ 5728184 h 5780736"/>
              <a:gd name="connsiteX88" fmla="*/ 1019503 w 1219538"/>
              <a:gd name="connsiteY88" fmla="*/ 5759715 h 5780736"/>
              <a:gd name="connsiteX89" fmla="*/ 987972 w 1219538"/>
              <a:gd name="connsiteY89" fmla="*/ 5780736 h 5780736"/>
              <a:gd name="connsiteX90" fmla="*/ 872358 w 1219538"/>
              <a:gd name="connsiteY90" fmla="*/ 5770226 h 5780736"/>
              <a:gd name="connsiteX91" fmla="*/ 809296 w 1219538"/>
              <a:gd name="connsiteY91" fmla="*/ 5749205 h 5780736"/>
              <a:gd name="connsiteX92" fmla="*/ 777765 w 1219538"/>
              <a:gd name="connsiteY92" fmla="*/ 5738695 h 5780736"/>
              <a:gd name="connsiteX93" fmla="*/ 199696 w 1219538"/>
              <a:gd name="connsiteY93" fmla="*/ 5749205 h 5780736"/>
              <a:gd name="connsiteX94" fmla="*/ 189186 w 1219538"/>
              <a:gd name="connsiteY94" fmla="*/ 5486446 h 5780736"/>
              <a:gd name="connsiteX0" fmla="*/ 189186 w 1219538"/>
              <a:gd name="connsiteY0" fmla="*/ 5449564 h 5743854"/>
              <a:gd name="connsiteX1" fmla="*/ 189186 w 1219538"/>
              <a:gd name="connsiteY1" fmla="*/ 5449564 h 5743854"/>
              <a:gd name="connsiteX2" fmla="*/ 178676 w 1219538"/>
              <a:gd name="connsiteY2" fmla="*/ 5291909 h 5743854"/>
              <a:gd name="connsiteX3" fmla="*/ 168165 w 1219538"/>
              <a:gd name="connsiteY3" fmla="*/ 5260378 h 5743854"/>
              <a:gd name="connsiteX4" fmla="*/ 157655 w 1219538"/>
              <a:gd name="connsiteY4" fmla="*/ 4966089 h 5743854"/>
              <a:gd name="connsiteX5" fmla="*/ 147145 w 1219538"/>
              <a:gd name="connsiteY5" fmla="*/ 4598227 h 5743854"/>
              <a:gd name="connsiteX6" fmla="*/ 126124 w 1219538"/>
              <a:gd name="connsiteY6" fmla="*/ 4535164 h 5743854"/>
              <a:gd name="connsiteX7" fmla="*/ 115614 w 1219538"/>
              <a:gd name="connsiteY7" fmla="*/ 4030668 h 5743854"/>
              <a:gd name="connsiteX8" fmla="*/ 105103 w 1219538"/>
              <a:gd name="connsiteY8" fmla="*/ 3978116 h 5743854"/>
              <a:gd name="connsiteX9" fmla="*/ 84082 w 1219538"/>
              <a:gd name="connsiteY9" fmla="*/ 3820461 h 5743854"/>
              <a:gd name="connsiteX10" fmla="*/ 73572 w 1219538"/>
              <a:gd name="connsiteY10" fmla="*/ 3694337 h 5743854"/>
              <a:gd name="connsiteX11" fmla="*/ 63062 w 1219538"/>
              <a:gd name="connsiteY11" fmla="*/ 3652296 h 5743854"/>
              <a:gd name="connsiteX12" fmla="*/ 52551 w 1219538"/>
              <a:gd name="connsiteY12" fmla="*/ 3589233 h 5743854"/>
              <a:gd name="connsiteX13" fmla="*/ 42041 w 1219538"/>
              <a:gd name="connsiteY13" fmla="*/ 3368516 h 5743854"/>
              <a:gd name="connsiteX14" fmla="*/ 31531 w 1219538"/>
              <a:gd name="connsiteY14" fmla="*/ 3263413 h 5743854"/>
              <a:gd name="connsiteX15" fmla="*/ 52551 w 1219538"/>
              <a:gd name="connsiteY15" fmla="*/ 3032185 h 5743854"/>
              <a:gd name="connsiteX16" fmla="*/ 73572 w 1219538"/>
              <a:gd name="connsiteY16" fmla="*/ 2674833 h 5743854"/>
              <a:gd name="connsiteX17" fmla="*/ 84082 w 1219538"/>
              <a:gd name="connsiteY17" fmla="*/ 2643302 h 5743854"/>
              <a:gd name="connsiteX18" fmla="*/ 73572 w 1219538"/>
              <a:gd name="connsiteY18" fmla="*/ 2433096 h 5743854"/>
              <a:gd name="connsiteX19" fmla="*/ 63062 w 1219538"/>
              <a:gd name="connsiteY19" fmla="*/ 2349013 h 5743854"/>
              <a:gd name="connsiteX20" fmla="*/ 52551 w 1219538"/>
              <a:gd name="connsiteY20" fmla="*/ 1213896 h 5743854"/>
              <a:gd name="connsiteX21" fmla="*/ 0 w 1219538"/>
              <a:gd name="connsiteY21" fmla="*/ 740930 h 5743854"/>
              <a:gd name="connsiteX22" fmla="*/ 21020 w 1219538"/>
              <a:gd name="connsiteY22" fmla="*/ 404599 h 5743854"/>
              <a:gd name="connsiteX23" fmla="*/ 105103 w 1219538"/>
              <a:gd name="connsiteY23" fmla="*/ 425620 h 5743854"/>
              <a:gd name="connsiteX24" fmla="*/ 21020 w 1219538"/>
              <a:gd name="connsiteY24" fmla="*/ 120820 h 5743854"/>
              <a:gd name="connsiteX25" fmla="*/ 115614 w 1219538"/>
              <a:gd name="connsiteY25" fmla="*/ 162861 h 5743854"/>
              <a:gd name="connsiteX26" fmla="*/ 241738 w 1219538"/>
              <a:gd name="connsiteY26" fmla="*/ 152351 h 5743854"/>
              <a:gd name="connsiteX27" fmla="*/ 304125 w 1219538"/>
              <a:gd name="connsiteY27" fmla="*/ 173371 h 5743854"/>
              <a:gd name="connsiteX28" fmla="*/ 286237 w 1219538"/>
              <a:gd name="connsiteY28" fmla="*/ 131330 h 5743854"/>
              <a:gd name="connsiteX29" fmla="*/ 312177 w 1219538"/>
              <a:gd name="connsiteY29" fmla="*/ 183882 h 5743854"/>
              <a:gd name="connsiteX30" fmla="*/ 325821 w 1219538"/>
              <a:gd name="connsiteY30" fmla="*/ 215413 h 5743854"/>
              <a:gd name="connsiteX31" fmla="*/ 283779 w 1219538"/>
              <a:gd name="connsiteY31" fmla="*/ 47247 h 5743854"/>
              <a:gd name="connsiteX32" fmla="*/ 325820 w 1219538"/>
              <a:gd name="connsiteY32" fmla="*/ 78778 h 5743854"/>
              <a:gd name="connsiteX33" fmla="*/ 318443 w 1219538"/>
              <a:gd name="connsiteY33" fmla="*/ 89289 h 5743854"/>
              <a:gd name="connsiteX34" fmla="*/ 388882 w 1219538"/>
              <a:gd name="connsiteY34" fmla="*/ 162861 h 5743854"/>
              <a:gd name="connsiteX35" fmla="*/ 420414 w 1219538"/>
              <a:gd name="connsiteY35" fmla="*/ 320516 h 5743854"/>
              <a:gd name="connsiteX36" fmla="*/ 472965 w 1219538"/>
              <a:gd name="connsiteY36" fmla="*/ 278475 h 5743854"/>
              <a:gd name="connsiteX37" fmla="*/ 536027 w 1219538"/>
              <a:gd name="connsiteY37" fmla="*/ 236433 h 5743854"/>
              <a:gd name="connsiteX38" fmla="*/ 567558 w 1219538"/>
              <a:gd name="connsiteY38" fmla="*/ 215413 h 5743854"/>
              <a:gd name="connsiteX39" fmla="*/ 599089 w 1219538"/>
              <a:gd name="connsiteY39" fmla="*/ 204902 h 5743854"/>
              <a:gd name="connsiteX40" fmla="*/ 651641 w 1219538"/>
              <a:gd name="connsiteY40" fmla="*/ 215413 h 5743854"/>
              <a:gd name="connsiteX41" fmla="*/ 683172 w 1219538"/>
              <a:gd name="connsiteY41" fmla="*/ 236433 h 5743854"/>
              <a:gd name="connsiteX42" fmla="*/ 746234 w 1219538"/>
              <a:gd name="connsiteY42" fmla="*/ 225923 h 5743854"/>
              <a:gd name="connsiteX43" fmla="*/ 861848 w 1219538"/>
              <a:gd name="connsiteY43" fmla="*/ 236433 h 5743854"/>
              <a:gd name="connsiteX44" fmla="*/ 882869 w 1219538"/>
              <a:gd name="connsiteY44" fmla="*/ 204902 h 5743854"/>
              <a:gd name="connsiteX45" fmla="*/ 914400 w 1219538"/>
              <a:gd name="connsiteY45" fmla="*/ 183882 h 5743854"/>
              <a:gd name="connsiteX46" fmla="*/ 924910 w 1219538"/>
              <a:gd name="connsiteY46" fmla="*/ 236433 h 5743854"/>
              <a:gd name="connsiteX47" fmla="*/ 1072055 w 1219538"/>
              <a:gd name="connsiteY47" fmla="*/ 246944 h 5743854"/>
              <a:gd name="connsiteX48" fmla="*/ 1093076 w 1219538"/>
              <a:gd name="connsiteY48" fmla="*/ 215413 h 5743854"/>
              <a:gd name="connsiteX49" fmla="*/ 1082565 w 1219538"/>
              <a:gd name="connsiteY49" fmla="*/ 183882 h 5743854"/>
              <a:gd name="connsiteX50" fmla="*/ 1051034 w 1219538"/>
              <a:gd name="connsiteY50" fmla="*/ 215413 h 5743854"/>
              <a:gd name="connsiteX51" fmla="*/ 1040524 w 1219538"/>
              <a:gd name="connsiteY51" fmla="*/ 246944 h 5743854"/>
              <a:gd name="connsiteX52" fmla="*/ 1093076 w 1219538"/>
              <a:gd name="connsiteY52" fmla="*/ 352047 h 5743854"/>
              <a:gd name="connsiteX53" fmla="*/ 1124607 w 1219538"/>
              <a:gd name="connsiteY53" fmla="*/ 383578 h 5743854"/>
              <a:gd name="connsiteX54" fmla="*/ 1114096 w 1219538"/>
              <a:gd name="connsiteY54" fmla="*/ 667358 h 5743854"/>
              <a:gd name="connsiteX55" fmla="*/ 1093076 w 1219538"/>
              <a:gd name="connsiteY55" fmla="*/ 730420 h 5743854"/>
              <a:gd name="connsiteX56" fmla="*/ 1082565 w 1219538"/>
              <a:gd name="connsiteY56" fmla="*/ 761951 h 5743854"/>
              <a:gd name="connsiteX57" fmla="*/ 1072055 w 1219538"/>
              <a:gd name="connsiteY57" fmla="*/ 825013 h 5743854"/>
              <a:gd name="connsiteX58" fmla="*/ 1093076 w 1219538"/>
              <a:gd name="connsiteY58" fmla="*/ 1224406 h 5743854"/>
              <a:gd name="connsiteX59" fmla="*/ 1103586 w 1219538"/>
              <a:gd name="connsiteY59" fmla="*/ 1676351 h 5743854"/>
              <a:gd name="connsiteX60" fmla="*/ 1135117 w 1219538"/>
              <a:gd name="connsiteY60" fmla="*/ 1834006 h 5743854"/>
              <a:gd name="connsiteX61" fmla="*/ 1124607 w 1219538"/>
              <a:gd name="connsiteY61" fmla="*/ 2023192 h 5743854"/>
              <a:gd name="connsiteX62" fmla="*/ 1145627 w 1219538"/>
              <a:gd name="connsiteY62" fmla="*/ 2191358 h 5743854"/>
              <a:gd name="connsiteX63" fmla="*/ 1156138 w 1219538"/>
              <a:gd name="connsiteY63" fmla="*/ 2559220 h 5743854"/>
              <a:gd name="connsiteX64" fmla="*/ 1177158 w 1219538"/>
              <a:gd name="connsiteY64" fmla="*/ 2664323 h 5743854"/>
              <a:gd name="connsiteX65" fmla="*/ 1166648 w 1219538"/>
              <a:gd name="connsiteY65" fmla="*/ 3032185 h 5743854"/>
              <a:gd name="connsiteX66" fmla="*/ 1145627 w 1219538"/>
              <a:gd name="connsiteY66" fmla="*/ 3095247 h 5743854"/>
              <a:gd name="connsiteX67" fmla="*/ 1135117 w 1219538"/>
              <a:gd name="connsiteY67" fmla="*/ 3252902 h 5743854"/>
              <a:gd name="connsiteX68" fmla="*/ 1114096 w 1219538"/>
              <a:gd name="connsiteY68" fmla="*/ 3284433 h 5743854"/>
              <a:gd name="connsiteX69" fmla="*/ 1114096 w 1219538"/>
              <a:gd name="connsiteY69" fmla="*/ 3284433 h 5743854"/>
              <a:gd name="connsiteX70" fmla="*/ 1124607 w 1219538"/>
              <a:gd name="connsiteY70" fmla="*/ 3294944 h 5743854"/>
              <a:gd name="connsiteX71" fmla="*/ 1145627 w 1219538"/>
              <a:gd name="connsiteY71" fmla="*/ 3389537 h 5743854"/>
              <a:gd name="connsiteX72" fmla="*/ 1124607 w 1219538"/>
              <a:gd name="connsiteY72" fmla="*/ 3557702 h 5743854"/>
              <a:gd name="connsiteX73" fmla="*/ 1156138 w 1219538"/>
              <a:gd name="connsiteY73" fmla="*/ 3820461 h 5743854"/>
              <a:gd name="connsiteX74" fmla="*/ 1166648 w 1219538"/>
              <a:gd name="connsiteY74" fmla="*/ 3862502 h 5743854"/>
              <a:gd name="connsiteX75" fmla="*/ 1177158 w 1219538"/>
              <a:gd name="connsiteY75" fmla="*/ 3915054 h 5743854"/>
              <a:gd name="connsiteX76" fmla="*/ 1187669 w 1219538"/>
              <a:gd name="connsiteY76" fmla="*/ 3999137 h 5743854"/>
              <a:gd name="connsiteX77" fmla="*/ 1177158 w 1219538"/>
              <a:gd name="connsiteY77" fmla="*/ 4167302 h 5743854"/>
              <a:gd name="connsiteX78" fmla="*/ 1166648 w 1219538"/>
              <a:gd name="connsiteY78" fmla="*/ 4198833 h 5743854"/>
              <a:gd name="connsiteX79" fmla="*/ 1177158 w 1219538"/>
              <a:gd name="connsiteY79" fmla="*/ 4535164 h 5743854"/>
              <a:gd name="connsiteX80" fmla="*/ 1208689 w 1219538"/>
              <a:gd name="connsiteY80" fmla="*/ 4787413 h 5743854"/>
              <a:gd name="connsiteX81" fmla="*/ 1219199 w 1219538"/>
              <a:gd name="connsiteY81" fmla="*/ 4808434 h 5743854"/>
              <a:gd name="connsiteX82" fmla="*/ 1198179 w 1219538"/>
              <a:gd name="connsiteY82" fmla="*/ 4860986 h 5743854"/>
              <a:gd name="connsiteX83" fmla="*/ 1208689 w 1219538"/>
              <a:gd name="connsiteY83" fmla="*/ 4976600 h 5743854"/>
              <a:gd name="connsiteX84" fmla="*/ 1208689 w 1219538"/>
              <a:gd name="connsiteY84" fmla="*/ 4987109 h 5743854"/>
              <a:gd name="connsiteX85" fmla="*/ 1219200 w 1219538"/>
              <a:gd name="connsiteY85" fmla="*/ 5670282 h 5743854"/>
              <a:gd name="connsiteX86" fmla="*/ 1208689 w 1219538"/>
              <a:gd name="connsiteY86" fmla="*/ 5691302 h 5743854"/>
              <a:gd name="connsiteX87" fmla="*/ 1040524 w 1219538"/>
              <a:gd name="connsiteY87" fmla="*/ 5691302 h 5743854"/>
              <a:gd name="connsiteX88" fmla="*/ 1019503 w 1219538"/>
              <a:gd name="connsiteY88" fmla="*/ 5722833 h 5743854"/>
              <a:gd name="connsiteX89" fmla="*/ 987972 w 1219538"/>
              <a:gd name="connsiteY89" fmla="*/ 5743854 h 5743854"/>
              <a:gd name="connsiteX90" fmla="*/ 872358 w 1219538"/>
              <a:gd name="connsiteY90" fmla="*/ 5733344 h 5743854"/>
              <a:gd name="connsiteX91" fmla="*/ 809296 w 1219538"/>
              <a:gd name="connsiteY91" fmla="*/ 5712323 h 5743854"/>
              <a:gd name="connsiteX92" fmla="*/ 777765 w 1219538"/>
              <a:gd name="connsiteY92" fmla="*/ 5701813 h 5743854"/>
              <a:gd name="connsiteX93" fmla="*/ 199696 w 1219538"/>
              <a:gd name="connsiteY93" fmla="*/ 5712323 h 5743854"/>
              <a:gd name="connsiteX94" fmla="*/ 189186 w 1219538"/>
              <a:gd name="connsiteY94" fmla="*/ 5449564 h 5743854"/>
              <a:gd name="connsiteX0" fmla="*/ 189186 w 1219538"/>
              <a:gd name="connsiteY0" fmla="*/ 5449564 h 5733344"/>
              <a:gd name="connsiteX1" fmla="*/ 189186 w 1219538"/>
              <a:gd name="connsiteY1" fmla="*/ 5449564 h 5733344"/>
              <a:gd name="connsiteX2" fmla="*/ 178676 w 1219538"/>
              <a:gd name="connsiteY2" fmla="*/ 5291909 h 5733344"/>
              <a:gd name="connsiteX3" fmla="*/ 168165 w 1219538"/>
              <a:gd name="connsiteY3" fmla="*/ 5260378 h 5733344"/>
              <a:gd name="connsiteX4" fmla="*/ 157655 w 1219538"/>
              <a:gd name="connsiteY4" fmla="*/ 4966089 h 5733344"/>
              <a:gd name="connsiteX5" fmla="*/ 147145 w 1219538"/>
              <a:gd name="connsiteY5" fmla="*/ 4598227 h 5733344"/>
              <a:gd name="connsiteX6" fmla="*/ 126124 w 1219538"/>
              <a:gd name="connsiteY6" fmla="*/ 4535164 h 5733344"/>
              <a:gd name="connsiteX7" fmla="*/ 115614 w 1219538"/>
              <a:gd name="connsiteY7" fmla="*/ 4030668 h 5733344"/>
              <a:gd name="connsiteX8" fmla="*/ 105103 w 1219538"/>
              <a:gd name="connsiteY8" fmla="*/ 3978116 h 5733344"/>
              <a:gd name="connsiteX9" fmla="*/ 84082 w 1219538"/>
              <a:gd name="connsiteY9" fmla="*/ 3820461 h 5733344"/>
              <a:gd name="connsiteX10" fmla="*/ 73572 w 1219538"/>
              <a:gd name="connsiteY10" fmla="*/ 3694337 h 5733344"/>
              <a:gd name="connsiteX11" fmla="*/ 63062 w 1219538"/>
              <a:gd name="connsiteY11" fmla="*/ 3652296 h 5733344"/>
              <a:gd name="connsiteX12" fmla="*/ 52551 w 1219538"/>
              <a:gd name="connsiteY12" fmla="*/ 3589233 h 5733344"/>
              <a:gd name="connsiteX13" fmla="*/ 42041 w 1219538"/>
              <a:gd name="connsiteY13" fmla="*/ 3368516 h 5733344"/>
              <a:gd name="connsiteX14" fmla="*/ 31531 w 1219538"/>
              <a:gd name="connsiteY14" fmla="*/ 3263413 h 5733344"/>
              <a:gd name="connsiteX15" fmla="*/ 52551 w 1219538"/>
              <a:gd name="connsiteY15" fmla="*/ 3032185 h 5733344"/>
              <a:gd name="connsiteX16" fmla="*/ 73572 w 1219538"/>
              <a:gd name="connsiteY16" fmla="*/ 2674833 h 5733344"/>
              <a:gd name="connsiteX17" fmla="*/ 84082 w 1219538"/>
              <a:gd name="connsiteY17" fmla="*/ 2643302 h 5733344"/>
              <a:gd name="connsiteX18" fmla="*/ 73572 w 1219538"/>
              <a:gd name="connsiteY18" fmla="*/ 2433096 h 5733344"/>
              <a:gd name="connsiteX19" fmla="*/ 63062 w 1219538"/>
              <a:gd name="connsiteY19" fmla="*/ 2349013 h 5733344"/>
              <a:gd name="connsiteX20" fmla="*/ 52551 w 1219538"/>
              <a:gd name="connsiteY20" fmla="*/ 1213896 h 5733344"/>
              <a:gd name="connsiteX21" fmla="*/ 0 w 1219538"/>
              <a:gd name="connsiteY21" fmla="*/ 740930 h 5733344"/>
              <a:gd name="connsiteX22" fmla="*/ 21020 w 1219538"/>
              <a:gd name="connsiteY22" fmla="*/ 404599 h 5733344"/>
              <a:gd name="connsiteX23" fmla="*/ 105103 w 1219538"/>
              <a:gd name="connsiteY23" fmla="*/ 425620 h 5733344"/>
              <a:gd name="connsiteX24" fmla="*/ 21020 w 1219538"/>
              <a:gd name="connsiteY24" fmla="*/ 120820 h 5733344"/>
              <a:gd name="connsiteX25" fmla="*/ 115614 w 1219538"/>
              <a:gd name="connsiteY25" fmla="*/ 162861 h 5733344"/>
              <a:gd name="connsiteX26" fmla="*/ 241738 w 1219538"/>
              <a:gd name="connsiteY26" fmla="*/ 152351 h 5733344"/>
              <a:gd name="connsiteX27" fmla="*/ 304125 w 1219538"/>
              <a:gd name="connsiteY27" fmla="*/ 173371 h 5733344"/>
              <a:gd name="connsiteX28" fmla="*/ 286237 w 1219538"/>
              <a:gd name="connsiteY28" fmla="*/ 131330 h 5733344"/>
              <a:gd name="connsiteX29" fmla="*/ 312177 w 1219538"/>
              <a:gd name="connsiteY29" fmla="*/ 183882 h 5733344"/>
              <a:gd name="connsiteX30" fmla="*/ 325821 w 1219538"/>
              <a:gd name="connsiteY30" fmla="*/ 215413 h 5733344"/>
              <a:gd name="connsiteX31" fmla="*/ 283779 w 1219538"/>
              <a:gd name="connsiteY31" fmla="*/ 47247 h 5733344"/>
              <a:gd name="connsiteX32" fmla="*/ 325820 w 1219538"/>
              <a:gd name="connsiteY32" fmla="*/ 78778 h 5733344"/>
              <a:gd name="connsiteX33" fmla="*/ 318443 w 1219538"/>
              <a:gd name="connsiteY33" fmla="*/ 89289 h 5733344"/>
              <a:gd name="connsiteX34" fmla="*/ 388882 w 1219538"/>
              <a:gd name="connsiteY34" fmla="*/ 162861 h 5733344"/>
              <a:gd name="connsiteX35" fmla="*/ 420414 w 1219538"/>
              <a:gd name="connsiteY35" fmla="*/ 320516 h 5733344"/>
              <a:gd name="connsiteX36" fmla="*/ 472965 w 1219538"/>
              <a:gd name="connsiteY36" fmla="*/ 278475 h 5733344"/>
              <a:gd name="connsiteX37" fmla="*/ 536027 w 1219538"/>
              <a:gd name="connsiteY37" fmla="*/ 236433 h 5733344"/>
              <a:gd name="connsiteX38" fmla="*/ 567558 w 1219538"/>
              <a:gd name="connsiteY38" fmla="*/ 215413 h 5733344"/>
              <a:gd name="connsiteX39" fmla="*/ 599089 w 1219538"/>
              <a:gd name="connsiteY39" fmla="*/ 204902 h 5733344"/>
              <a:gd name="connsiteX40" fmla="*/ 651641 w 1219538"/>
              <a:gd name="connsiteY40" fmla="*/ 215413 h 5733344"/>
              <a:gd name="connsiteX41" fmla="*/ 683172 w 1219538"/>
              <a:gd name="connsiteY41" fmla="*/ 236433 h 5733344"/>
              <a:gd name="connsiteX42" fmla="*/ 746234 w 1219538"/>
              <a:gd name="connsiteY42" fmla="*/ 225923 h 5733344"/>
              <a:gd name="connsiteX43" fmla="*/ 861848 w 1219538"/>
              <a:gd name="connsiteY43" fmla="*/ 236433 h 5733344"/>
              <a:gd name="connsiteX44" fmla="*/ 882869 w 1219538"/>
              <a:gd name="connsiteY44" fmla="*/ 204902 h 5733344"/>
              <a:gd name="connsiteX45" fmla="*/ 914400 w 1219538"/>
              <a:gd name="connsiteY45" fmla="*/ 183882 h 5733344"/>
              <a:gd name="connsiteX46" fmla="*/ 924910 w 1219538"/>
              <a:gd name="connsiteY46" fmla="*/ 236433 h 5733344"/>
              <a:gd name="connsiteX47" fmla="*/ 1072055 w 1219538"/>
              <a:gd name="connsiteY47" fmla="*/ 246944 h 5733344"/>
              <a:gd name="connsiteX48" fmla="*/ 1093076 w 1219538"/>
              <a:gd name="connsiteY48" fmla="*/ 215413 h 5733344"/>
              <a:gd name="connsiteX49" fmla="*/ 1082565 w 1219538"/>
              <a:gd name="connsiteY49" fmla="*/ 183882 h 5733344"/>
              <a:gd name="connsiteX50" fmla="*/ 1051034 w 1219538"/>
              <a:gd name="connsiteY50" fmla="*/ 215413 h 5733344"/>
              <a:gd name="connsiteX51" fmla="*/ 1040524 w 1219538"/>
              <a:gd name="connsiteY51" fmla="*/ 246944 h 5733344"/>
              <a:gd name="connsiteX52" fmla="*/ 1093076 w 1219538"/>
              <a:gd name="connsiteY52" fmla="*/ 352047 h 5733344"/>
              <a:gd name="connsiteX53" fmla="*/ 1124607 w 1219538"/>
              <a:gd name="connsiteY53" fmla="*/ 383578 h 5733344"/>
              <a:gd name="connsiteX54" fmla="*/ 1114096 w 1219538"/>
              <a:gd name="connsiteY54" fmla="*/ 667358 h 5733344"/>
              <a:gd name="connsiteX55" fmla="*/ 1093076 w 1219538"/>
              <a:gd name="connsiteY55" fmla="*/ 730420 h 5733344"/>
              <a:gd name="connsiteX56" fmla="*/ 1082565 w 1219538"/>
              <a:gd name="connsiteY56" fmla="*/ 761951 h 5733344"/>
              <a:gd name="connsiteX57" fmla="*/ 1072055 w 1219538"/>
              <a:gd name="connsiteY57" fmla="*/ 825013 h 5733344"/>
              <a:gd name="connsiteX58" fmla="*/ 1093076 w 1219538"/>
              <a:gd name="connsiteY58" fmla="*/ 1224406 h 5733344"/>
              <a:gd name="connsiteX59" fmla="*/ 1103586 w 1219538"/>
              <a:gd name="connsiteY59" fmla="*/ 1676351 h 5733344"/>
              <a:gd name="connsiteX60" fmla="*/ 1135117 w 1219538"/>
              <a:gd name="connsiteY60" fmla="*/ 1834006 h 5733344"/>
              <a:gd name="connsiteX61" fmla="*/ 1124607 w 1219538"/>
              <a:gd name="connsiteY61" fmla="*/ 2023192 h 5733344"/>
              <a:gd name="connsiteX62" fmla="*/ 1145627 w 1219538"/>
              <a:gd name="connsiteY62" fmla="*/ 2191358 h 5733344"/>
              <a:gd name="connsiteX63" fmla="*/ 1156138 w 1219538"/>
              <a:gd name="connsiteY63" fmla="*/ 2559220 h 5733344"/>
              <a:gd name="connsiteX64" fmla="*/ 1177158 w 1219538"/>
              <a:gd name="connsiteY64" fmla="*/ 2664323 h 5733344"/>
              <a:gd name="connsiteX65" fmla="*/ 1166648 w 1219538"/>
              <a:gd name="connsiteY65" fmla="*/ 3032185 h 5733344"/>
              <a:gd name="connsiteX66" fmla="*/ 1145627 w 1219538"/>
              <a:gd name="connsiteY66" fmla="*/ 3095247 h 5733344"/>
              <a:gd name="connsiteX67" fmla="*/ 1135117 w 1219538"/>
              <a:gd name="connsiteY67" fmla="*/ 3252902 h 5733344"/>
              <a:gd name="connsiteX68" fmla="*/ 1114096 w 1219538"/>
              <a:gd name="connsiteY68" fmla="*/ 3284433 h 5733344"/>
              <a:gd name="connsiteX69" fmla="*/ 1114096 w 1219538"/>
              <a:gd name="connsiteY69" fmla="*/ 3284433 h 5733344"/>
              <a:gd name="connsiteX70" fmla="*/ 1124607 w 1219538"/>
              <a:gd name="connsiteY70" fmla="*/ 3294944 h 5733344"/>
              <a:gd name="connsiteX71" fmla="*/ 1145627 w 1219538"/>
              <a:gd name="connsiteY71" fmla="*/ 3389537 h 5733344"/>
              <a:gd name="connsiteX72" fmla="*/ 1124607 w 1219538"/>
              <a:gd name="connsiteY72" fmla="*/ 3557702 h 5733344"/>
              <a:gd name="connsiteX73" fmla="*/ 1156138 w 1219538"/>
              <a:gd name="connsiteY73" fmla="*/ 3820461 h 5733344"/>
              <a:gd name="connsiteX74" fmla="*/ 1166648 w 1219538"/>
              <a:gd name="connsiteY74" fmla="*/ 3862502 h 5733344"/>
              <a:gd name="connsiteX75" fmla="*/ 1177158 w 1219538"/>
              <a:gd name="connsiteY75" fmla="*/ 3915054 h 5733344"/>
              <a:gd name="connsiteX76" fmla="*/ 1187669 w 1219538"/>
              <a:gd name="connsiteY76" fmla="*/ 3999137 h 5733344"/>
              <a:gd name="connsiteX77" fmla="*/ 1177158 w 1219538"/>
              <a:gd name="connsiteY77" fmla="*/ 4167302 h 5733344"/>
              <a:gd name="connsiteX78" fmla="*/ 1166648 w 1219538"/>
              <a:gd name="connsiteY78" fmla="*/ 4198833 h 5733344"/>
              <a:gd name="connsiteX79" fmla="*/ 1177158 w 1219538"/>
              <a:gd name="connsiteY79" fmla="*/ 4535164 h 5733344"/>
              <a:gd name="connsiteX80" fmla="*/ 1208689 w 1219538"/>
              <a:gd name="connsiteY80" fmla="*/ 4787413 h 5733344"/>
              <a:gd name="connsiteX81" fmla="*/ 1219199 w 1219538"/>
              <a:gd name="connsiteY81" fmla="*/ 4808434 h 5733344"/>
              <a:gd name="connsiteX82" fmla="*/ 1198179 w 1219538"/>
              <a:gd name="connsiteY82" fmla="*/ 4860986 h 5733344"/>
              <a:gd name="connsiteX83" fmla="*/ 1208689 w 1219538"/>
              <a:gd name="connsiteY83" fmla="*/ 4976600 h 5733344"/>
              <a:gd name="connsiteX84" fmla="*/ 1208689 w 1219538"/>
              <a:gd name="connsiteY84" fmla="*/ 4987109 h 5733344"/>
              <a:gd name="connsiteX85" fmla="*/ 1219200 w 1219538"/>
              <a:gd name="connsiteY85" fmla="*/ 5670282 h 5733344"/>
              <a:gd name="connsiteX86" fmla="*/ 1208689 w 1219538"/>
              <a:gd name="connsiteY86" fmla="*/ 5691302 h 5733344"/>
              <a:gd name="connsiteX87" fmla="*/ 1040524 w 1219538"/>
              <a:gd name="connsiteY87" fmla="*/ 5691302 h 5733344"/>
              <a:gd name="connsiteX88" fmla="*/ 1019503 w 1219538"/>
              <a:gd name="connsiteY88" fmla="*/ 5722833 h 5733344"/>
              <a:gd name="connsiteX89" fmla="*/ 1078758 w 1219538"/>
              <a:gd name="connsiteY89" fmla="*/ 5712323 h 5733344"/>
              <a:gd name="connsiteX90" fmla="*/ 872358 w 1219538"/>
              <a:gd name="connsiteY90" fmla="*/ 5733344 h 5733344"/>
              <a:gd name="connsiteX91" fmla="*/ 809296 w 1219538"/>
              <a:gd name="connsiteY91" fmla="*/ 5712323 h 5733344"/>
              <a:gd name="connsiteX92" fmla="*/ 777765 w 1219538"/>
              <a:gd name="connsiteY92" fmla="*/ 5701813 h 5733344"/>
              <a:gd name="connsiteX93" fmla="*/ 199696 w 1219538"/>
              <a:gd name="connsiteY93" fmla="*/ 5712323 h 5733344"/>
              <a:gd name="connsiteX94" fmla="*/ 189186 w 1219538"/>
              <a:gd name="connsiteY94" fmla="*/ 5449564 h 5733344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42041 w 1219538"/>
              <a:gd name="connsiteY13" fmla="*/ 3368516 h 5735318"/>
              <a:gd name="connsiteX14" fmla="*/ 31531 w 1219538"/>
              <a:gd name="connsiteY14" fmla="*/ 3263413 h 5735318"/>
              <a:gd name="connsiteX15" fmla="*/ 52551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42041 w 1219538"/>
              <a:gd name="connsiteY13" fmla="*/ 3368516 h 5735318"/>
              <a:gd name="connsiteX14" fmla="*/ 31531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42041 w 1219538"/>
              <a:gd name="connsiteY13" fmla="*/ 3368516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197673 w 1219538"/>
              <a:gd name="connsiteY13" fmla="*/ 3389537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145795 w 1219538"/>
              <a:gd name="connsiteY13" fmla="*/ 3389537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145795 w 1219538"/>
              <a:gd name="connsiteY13" fmla="*/ 3389537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80948 w 1219538"/>
              <a:gd name="connsiteY13" fmla="*/ 3389537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80948 w 1219538"/>
              <a:gd name="connsiteY13" fmla="*/ 3389537 h 5735318"/>
              <a:gd name="connsiteX14" fmla="*/ 70440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80948 w 1219538"/>
              <a:gd name="connsiteY13" fmla="*/ 3389537 h 5735318"/>
              <a:gd name="connsiteX14" fmla="*/ 70440 w 1219538"/>
              <a:gd name="connsiteY14" fmla="*/ 3263413 h 5735318"/>
              <a:gd name="connsiteX15" fmla="*/ 91460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80948 w 1219538"/>
              <a:gd name="connsiteY13" fmla="*/ 3389537 h 5735318"/>
              <a:gd name="connsiteX14" fmla="*/ 70440 w 1219538"/>
              <a:gd name="connsiteY14" fmla="*/ 3263413 h 5735318"/>
              <a:gd name="connsiteX15" fmla="*/ 91460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09752 h 5695506"/>
              <a:gd name="connsiteX1" fmla="*/ 189186 w 1219538"/>
              <a:gd name="connsiteY1" fmla="*/ 5409752 h 5695506"/>
              <a:gd name="connsiteX2" fmla="*/ 178676 w 1219538"/>
              <a:gd name="connsiteY2" fmla="*/ 5252097 h 5695506"/>
              <a:gd name="connsiteX3" fmla="*/ 168165 w 1219538"/>
              <a:gd name="connsiteY3" fmla="*/ 5220566 h 5695506"/>
              <a:gd name="connsiteX4" fmla="*/ 157655 w 1219538"/>
              <a:gd name="connsiteY4" fmla="*/ 4926277 h 5695506"/>
              <a:gd name="connsiteX5" fmla="*/ 147145 w 1219538"/>
              <a:gd name="connsiteY5" fmla="*/ 4558415 h 5695506"/>
              <a:gd name="connsiteX6" fmla="*/ 126124 w 1219538"/>
              <a:gd name="connsiteY6" fmla="*/ 4495352 h 5695506"/>
              <a:gd name="connsiteX7" fmla="*/ 115614 w 1219538"/>
              <a:gd name="connsiteY7" fmla="*/ 3990856 h 5695506"/>
              <a:gd name="connsiteX8" fmla="*/ 105103 w 1219538"/>
              <a:gd name="connsiteY8" fmla="*/ 3938304 h 5695506"/>
              <a:gd name="connsiteX9" fmla="*/ 84082 w 1219538"/>
              <a:gd name="connsiteY9" fmla="*/ 3780649 h 5695506"/>
              <a:gd name="connsiteX10" fmla="*/ 73572 w 1219538"/>
              <a:gd name="connsiteY10" fmla="*/ 3654525 h 5695506"/>
              <a:gd name="connsiteX11" fmla="*/ 63062 w 1219538"/>
              <a:gd name="connsiteY11" fmla="*/ 3612484 h 5695506"/>
              <a:gd name="connsiteX12" fmla="*/ 52551 w 1219538"/>
              <a:gd name="connsiteY12" fmla="*/ 3549421 h 5695506"/>
              <a:gd name="connsiteX13" fmla="*/ 80948 w 1219538"/>
              <a:gd name="connsiteY13" fmla="*/ 3349725 h 5695506"/>
              <a:gd name="connsiteX14" fmla="*/ 70440 w 1219538"/>
              <a:gd name="connsiteY14" fmla="*/ 3223601 h 5695506"/>
              <a:gd name="connsiteX15" fmla="*/ 91460 w 1219538"/>
              <a:gd name="connsiteY15" fmla="*/ 2992373 h 5695506"/>
              <a:gd name="connsiteX16" fmla="*/ 73572 w 1219538"/>
              <a:gd name="connsiteY16" fmla="*/ 2635021 h 5695506"/>
              <a:gd name="connsiteX17" fmla="*/ 84082 w 1219538"/>
              <a:gd name="connsiteY17" fmla="*/ 2603490 h 5695506"/>
              <a:gd name="connsiteX18" fmla="*/ 73572 w 1219538"/>
              <a:gd name="connsiteY18" fmla="*/ 2393284 h 5695506"/>
              <a:gd name="connsiteX19" fmla="*/ 63062 w 1219538"/>
              <a:gd name="connsiteY19" fmla="*/ 2309201 h 5695506"/>
              <a:gd name="connsiteX20" fmla="*/ 52551 w 1219538"/>
              <a:gd name="connsiteY20" fmla="*/ 1174084 h 5695506"/>
              <a:gd name="connsiteX21" fmla="*/ 0 w 1219538"/>
              <a:gd name="connsiteY21" fmla="*/ 701118 h 5695506"/>
              <a:gd name="connsiteX22" fmla="*/ 21020 w 1219538"/>
              <a:gd name="connsiteY22" fmla="*/ 364787 h 5695506"/>
              <a:gd name="connsiteX23" fmla="*/ 105103 w 1219538"/>
              <a:gd name="connsiteY23" fmla="*/ 385808 h 5695506"/>
              <a:gd name="connsiteX24" fmla="*/ 21020 w 1219538"/>
              <a:gd name="connsiteY24" fmla="*/ 81008 h 5695506"/>
              <a:gd name="connsiteX25" fmla="*/ 115614 w 1219538"/>
              <a:gd name="connsiteY25" fmla="*/ 123049 h 5695506"/>
              <a:gd name="connsiteX26" fmla="*/ 241738 w 1219538"/>
              <a:gd name="connsiteY26" fmla="*/ 112539 h 5695506"/>
              <a:gd name="connsiteX27" fmla="*/ 304125 w 1219538"/>
              <a:gd name="connsiteY27" fmla="*/ 133559 h 5695506"/>
              <a:gd name="connsiteX28" fmla="*/ 286237 w 1219538"/>
              <a:gd name="connsiteY28" fmla="*/ 91518 h 5695506"/>
              <a:gd name="connsiteX29" fmla="*/ 312177 w 1219538"/>
              <a:gd name="connsiteY29" fmla="*/ 144070 h 5695506"/>
              <a:gd name="connsiteX30" fmla="*/ 325821 w 1219538"/>
              <a:gd name="connsiteY30" fmla="*/ 175601 h 5695506"/>
              <a:gd name="connsiteX31" fmla="*/ 283779 w 1219538"/>
              <a:gd name="connsiteY31" fmla="*/ 7435 h 5695506"/>
              <a:gd name="connsiteX32" fmla="*/ 325820 w 1219538"/>
              <a:gd name="connsiteY32" fmla="*/ 38966 h 5695506"/>
              <a:gd name="connsiteX33" fmla="*/ 388882 w 1219538"/>
              <a:gd name="connsiteY33" fmla="*/ 123049 h 5695506"/>
              <a:gd name="connsiteX34" fmla="*/ 420414 w 1219538"/>
              <a:gd name="connsiteY34" fmla="*/ 280704 h 5695506"/>
              <a:gd name="connsiteX35" fmla="*/ 472965 w 1219538"/>
              <a:gd name="connsiteY35" fmla="*/ 238663 h 5695506"/>
              <a:gd name="connsiteX36" fmla="*/ 536027 w 1219538"/>
              <a:gd name="connsiteY36" fmla="*/ 196621 h 5695506"/>
              <a:gd name="connsiteX37" fmla="*/ 567558 w 1219538"/>
              <a:gd name="connsiteY37" fmla="*/ 175601 h 5695506"/>
              <a:gd name="connsiteX38" fmla="*/ 599089 w 1219538"/>
              <a:gd name="connsiteY38" fmla="*/ 165090 h 5695506"/>
              <a:gd name="connsiteX39" fmla="*/ 651641 w 1219538"/>
              <a:gd name="connsiteY39" fmla="*/ 175601 h 5695506"/>
              <a:gd name="connsiteX40" fmla="*/ 683172 w 1219538"/>
              <a:gd name="connsiteY40" fmla="*/ 196621 h 5695506"/>
              <a:gd name="connsiteX41" fmla="*/ 746234 w 1219538"/>
              <a:gd name="connsiteY41" fmla="*/ 186111 h 5695506"/>
              <a:gd name="connsiteX42" fmla="*/ 861848 w 1219538"/>
              <a:gd name="connsiteY42" fmla="*/ 196621 h 5695506"/>
              <a:gd name="connsiteX43" fmla="*/ 882869 w 1219538"/>
              <a:gd name="connsiteY43" fmla="*/ 165090 h 5695506"/>
              <a:gd name="connsiteX44" fmla="*/ 914400 w 1219538"/>
              <a:gd name="connsiteY44" fmla="*/ 144070 h 5695506"/>
              <a:gd name="connsiteX45" fmla="*/ 924910 w 1219538"/>
              <a:gd name="connsiteY45" fmla="*/ 196621 h 5695506"/>
              <a:gd name="connsiteX46" fmla="*/ 1072055 w 1219538"/>
              <a:gd name="connsiteY46" fmla="*/ 207132 h 5695506"/>
              <a:gd name="connsiteX47" fmla="*/ 1093076 w 1219538"/>
              <a:gd name="connsiteY47" fmla="*/ 175601 h 5695506"/>
              <a:gd name="connsiteX48" fmla="*/ 1082565 w 1219538"/>
              <a:gd name="connsiteY48" fmla="*/ 144070 h 5695506"/>
              <a:gd name="connsiteX49" fmla="*/ 1051034 w 1219538"/>
              <a:gd name="connsiteY49" fmla="*/ 175601 h 5695506"/>
              <a:gd name="connsiteX50" fmla="*/ 1040524 w 1219538"/>
              <a:gd name="connsiteY50" fmla="*/ 207132 h 5695506"/>
              <a:gd name="connsiteX51" fmla="*/ 1093076 w 1219538"/>
              <a:gd name="connsiteY51" fmla="*/ 312235 h 5695506"/>
              <a:gd name="connsiteX52" fmla="*/ 1124607 w 1219538"/>
              <a:gd name="connsiteY52" fmla="*/ 343766 h 5695506"/>
              <a:gd name="connsiteX53" fmla="*/ 1114096 w 1219538"/>
              <a:gd name="connsiteY53" fmla="*/ 627546 h 5695506"/>
              <a:gd name="connsiteX54" fmla="*/ 1093076 w 1219538"/>
              <a:gd name="connsiteY54" fmla="*/ 690608 h 5695506"/>
              <a:gd name="connsiteX55" fmla="*/ 1082565 w 1219538"/>
              <a:gd name="connsiteY55" fmla="*/ 722139 h 5695506"/>
              <a:gd name="connsiteX56" fmla="*/ 1072055 w 1219538"/>
              <a:gd name="connsiteY56" fmla="*/ 785201 h 5695506"/>
              <a:gd name="connsiteX57" fmla="*/ 1093076 w 1219538"/>
              <a:gd name="connsiteY57" fmla="*/ 1184594 h 5695506"/>
              <a:gd name="connsiteX58" fmla="*/ 1103586 w 1219538"/>
              <a:gd name="connsiteY58" fmla="*/ 1636539 h 5695506"/>
              <a:gd name="connsiteX59" fmla="*/ 1135117 w 1219538"/>
              <a:gd name="connsiteY59" fmla="*/ 1794194 h 5695506"/>
              <a:gd name="connsiteX60" fmla="*/ 1124607 w 1219538"/>
              <a:gd name="connsiteY60" fmla="*/ 1983380 h 5695506"/>
              <a:gd name="connsiteX61" fmla="*/ 1145627 w 1219538"/>
              <a:gd name="connsiteY61" fmla="*/ 2151546 h 5695506"/>
              <a:gd name="connsiteX62" fmla="*/ 1156138 w 1219538"/>
              <a:gd name="connsiteY62" fmla="*/ 2519408 h 5695506"/>
              <a:gd name="connsiteX63" fmla="*/ 1177158 w 1219538"/>
              <a:gd name="connsiteY63" fmla="*/ 2624511 h 5695506"/>
              <a:gd name="connsiteX64" fmla="*/ 1166648 w 1219538"/>
              <a:gd name="connsiteY64" fmla="*/ 2992373 h 5695506"/>
              <a:gd name="connsiteX65" fmla="*/ 1145627 w 1219538"/>
              <a:gd name="connsiteY65" fmla="*/ 3055435 h 5695506"/>
              <a:gd name="connsiteX66" fmla="*/ 1135117 w 1219538"/>
              <a:gd name="connsiteY66" fmla="*/ 3213090 h 5695506"/>
              <a:gd name="connsiteX67" fmla="*/ 1114096 w 1219538"/>
              <a:gd name="connsiteY67" fmla="*/ 3244621 h 5695506"/>
              <a:gd name="connsiteX68" fmla="*/ 1114096 w 1219538"/>
              <a:gd name="connsiteY68" fmla="*/ 3244621 h 5695506"/>
              <a:gd name="connsiteX69" fmla="*/ 1124607 w 1219538"/>
              <a:gd name="connsiteY69" fmla="*/ 3255132 h 5695506"/>
              <a:gd name="connsiteX70" fmla="*/ 1145627 w 1219538"/>
              <a:gd name="connsiteY70" fmla="*/ 3349725 h 5695506"/>
              <a:gd name="connsiteX71" fmla="*/ 1124607 w 1219538"/>
              <a:gd name="connsiteY71" fmla="*/ 3517890 h 5695506"/>
              <a:gd name="connsiteX72" fmla="*/ 1156138 w 1219538"/>
              <a:gd name="connsiteY72" fmla="*/ 3780649 h 5695506"/>
              <a:gd name="connsiteX73" fmla="*/ 1166648 w 1219538"/>
              <a:gd name="connsiteY73" fmla="*/ 3822690 h 5695506"/>
              <a:gd name="connsiteX74" fmla="*/ 1177158 w 1219538"/>
              <a:gd name="connsiteY74" fmla="*/ 3875242 h 5695506"/>
              <a:gd name="connsiteX75" fmla="*/ 1187669 w 1219538"/>
              <a:gd name="connsiteY75" fmla="*/ 3959325 h 5695506"/>
              <a:gd name="connsiteX76" fmla="*/ 1177158 w 1219538"/>
              <a:gd name="connsiteY76" fmla="*/ 4127490 h 5695506"/>
              <a:gd name="connsiteX77" fmla="*/ 1166648 w 1219538"/>
              <a:gd name="connsiteY77" fmla="*/ 4159021 h 5695506"/>
              <a:gd name="connsiteX78" fmla="*/ 1177158 w 1219538"/>
              <a:gd name="connsiteY78" fmla="*/ 4495352 h 5695506"/>
              <a:gd name="connsiteX79" fmla="*/ 1208689 w 1219538"/>
              <a:gd name="connsiteY79" fmla="*/ 4747601 h 5695506"/>
              <a:gd name="connsiteX80" fmla="*/ 1219199 w 1219538"/>
              <a:gd name="connsiteY80" fmla="*/ 4768622 h 5695506"/>
              <a:gd name="connsiteX81" fmla="*/ 1198179 w 1219538"/>
              <a:gd name="connsiteY81" fmla="*/ 4821174 h 5695506"/>
              <a:gd name="connsiteX82" fmla="*/ 1208689 w 1219538"/>
              <a:gd name="connsiteY82" fmla="*/ 4936788 h 5695506"/>
              <a:gd name="connsiteX83" fmla="*/ 1208689 w 1219538"/>
              <a:gd name="connsiteY83" fmla="*/ 4947297 h 5695506"/>
              <a:gd name="connsiteX84" fmla="*/ 1219200 w 1219538"/>
              <a:gd name="connsiteY84" fmla="*/ 5630470 h 5695506"/>
              <a:gd name="connsiteX85" fmla="*/ 1208689 w 1219538"/>
              <a:gd name="connsiteY85" fmla="*/ 5651490 h 5695506"/>
              <a:gd name="connsiteX86" fmla="*/ 1040524 w 1219538"/>
              <a:gd name="connsiteY86" fmla="*/ 5651490 h 5695506"/>
              <a:gd name="connsiteX87" fmla="*/ 1019503 w 1219538"/>
              <a:gd name="connsiteY87" fmla="*/ 5683021 h 5695506"/>
              <a:gd name="connsiteX88" fmla="*/ 1078758 w 1219538"/>
              <a:gd name="connsiteY88" fmla="*/ 5672511 h 5695506"/>
              <a:gd name="connsiteX89" fmla="*/ 872358 w 1219538"/>
              <a:gd name="connsiteY89" fmla="*/ 5693532 h 5695506"/>
              <a:gd name="connsiteX90" fmla="*/ 757418 w 1219538"/>
              <a:gd name="connsiteY90" fmla="*/ 5609449 h 5695506"/>
              <a:gd name="connsiteX91" fmla="*/ 777765 w 1219538"/>
              <a:gd name="connsiteY91" fmla="*/ 5662001 h 5695506"/>
              <a:gd name="connsiteX92" fmla="*/ 199696 w 1219538"/>
              <a:gd name="connsiteY92" fmla="*/ 5672511 h 5695506"/>
              <a:gd name="connsiteX93" fmla="*/ 189186 w 1219538"/>
              <a:gd name="connsiteY93" fmla="*/ 5409752 h 5695506"/>
              <a:gd name="connsiteX0" fmla="*/ 189186 w 1219538"/>
              <a:gd name="connsiteY0" fmla="*/ 5402990 h 5688744"/>
              <a:gd name="connsiteX1" fmla="*/ 189186 w 1219538"/>
              <a:gd name="connsiteY1" fmla="*/ 5402990 h 5688744"/>
              <a:gd name="connsiteX2" fmla="*/ 178676 w 1219538"/>
              <a:gd name="connsiteY2" fmla="*/ 5245335 h 5688744"/>
              <a:gd name="connsiteX3" fmla="*/ 168165 w 1219538"/>
              <a:gd name="connsiteY3" fmla="*/ 5213804 h 5688744"/>
              <a:gd name="connsiteX4" fmla="*/ 157655 w 1219538"/>
              <a:gd name="connsiteY4" fmla="*/ 4919515 h 5688744"/>
              <a:gd name="connsiteX5" fmla="*/ 147145 w 1219538"/>
              <a:gd name="connsiteY5" fmla="*/ 4551653 h 5688744"/>
              <a:gd name="connsiteX6" fmla="*/ 126124 w 1219538"/>
              <a:gd name="connsiteY6" fmla="*/ 4488590 h 5688744"/>
              <a:gd name="connsiteX7" fmla="*/ 115614 w 1219538"/>
              <a:gd name="connsiteY7" fmla="*/ 3984094 h 5688744"/>
              <a:gd name="connsiteX8" fmla="*/ 105103 w 1219538"/>
              <a:gd name="connsiteY8" fmla="*/ 3931542 h 5688744"/>
              <a:gd name="connsiteX9" fmla="*/ 84082 w 1219538"/>
              <a:gd name="connsiteY9" fmla="*/ 3773887 h 5688744"/>
              <a:gd name="connsiteX10" fmla="*/ 73572 w 1219538"/>
              <a:gd name="connsiteY10" fmla="*/ 3647763 h 5688744"/>
              <a:gd name="connsiteX11" fmla="*/ 63062 w 1219538"/>
              <a:gd name="connsiteY11" fmla="*/ 3605722 h 5688744"/>
              <a:gd name="connsiteX12" fmla="*/ 52551 w 1219538"/>
              <a:gd name="connsiteY12" fmla="*/ 3542659 h 5688744"/>
              <a:gd name="connsiteX13" fmla="*/ 80948 w 1219538"/>
              <a:gd name="connsiteY13" fmla="*/ 3342963 h 5688744"/>
              <a:gd name="connsiteX14" fmla="*/ 70440 w 1219538"/>
              <a:gd name="connsiteY14" fmla="*/ 3216839 h 5688744"/>
              <a:gd name="connsiteX15" fmla="*/ 91460 w 1219538"/>
              <a:gd name="connsiteY15" fmla="*/ 2985611 h 5688744"/>
              <a:gd name="connsiteX16" fmla="*/ 73572 w 1219538"/>
              <a:gd name="connsiteY16" fmla="*/ 2628259 h 5688744"/>
              <a:gd name="connsiteX17" fmla="*/ 84082 w 1219538"/>
              <a:gd name="connsiteY17" fmla="*/ 2596728 h 5688744"/>
              <a:gd name="connsiteX18" fmla="*/ 73572 w 1219538"/>
              <a:gd name="connsiteY18" fmla="*/ 2386522 h 5688744"/>
              <a:gd name="connsiteX19" fmla="*/ 63062 w 1219538"/>
              <a:gd name="connsiteY19" fmla="*/ 2302439 h 5688744"/>
              <a:gd name="connsiteX20" fmla="*/ 52551 w 1219538"/>
              <a:gd name="connsiteY20" fmla="*/ 1167322 h 5688744"/>
              <a:gd name="connsiteX21" fmla="*/ 0 w 1219538"/>
              <a:gd name="connsiteY21" fmla="*/ 694356 h 5688744"/>
              <a:gd name="connsiteX22" fmla="*/ 21020 w 1219538"/>
              <a:gd name="connsiteY22" fmla="*/ 358025 h 5688744"/>
              <a:gd name="connsiteX23" fmla="*/ 105103 w 1219538"/>
              <a:gd name="connsiteY23" fmla="*/ 379046 h 5688744"/>
              <a:gd name="connsiteX24" fmla="*/ 21020 w 1219538"/>
              <a:gd name="connsiteY24" fmla="*/ 74246 h 5688744"/>
              <a:gd name="connsiteX25" fmla="*/ 115614 w 1219538"/>
              <a:gd name="connsiteY25" fmla="*/ 116287 h 5688744"/>
              <a:gd name="connsiteX26" fmla="*/ 241738 w 1219538"/>
              <a:gd name="connsiteY26" fmla="*/ 105777 h 5688744"/>
              <a:gd name="connsiteX27" fmla="*/ 304125 w 1219538"/>
              <a:gd name="connsiteY27" fmla="*/ 126797 h 5688744"/>
              <a:gd name="connsiteX28" fmla="*/ 286237 w 1219538"/>
              <a:gd name="connsiteY28" fmla="*/ 84756 h 5688744"/>
              <a:gd name="connsiteX29" fmla="*/ 312177 w 1219538"/>
              <a:gd name="connsiteY29" fmla="*/ 137308 h 5688744"/>
              <a:gd name="connsiteX30" fmla="*/ 325821 w 1219538"/>
              <a:gd name="connsiteY30" fmla="*/ 168839 h 5688744"/>
              <a:gd name="connsiteX31" fmla="*/ 283779 w 1219538"/>
              <a:gd name="connsiteY31" fmla="*/ 673 h 5688744"/>
              <a:gd name="connsiteX32" fmla="*/ 388882 w 1219538"/>
              <a:gd name="connsiteY32" fmla="*/ 116287 h 5688744"/>
              <a:gd name="connsiteX33" fmla="*/ 420414 w 1219538"/>
              <a:gd name="connsiteY33" fmla="*/ 273942 h 5688744"/>
              <a:gd name="connsiteX34" fmla="*/ 472965 w 1219538"/>
              <a:gd name="connsiteY34" fmla="*/ 231901 h 5688744"/>
              <a:gd name="connsiteX35" fmla="*/ 536027 w 1219538"/>
              <a:gd name="connsiteY35" fmla="*/ 189859 h 5688744"/>
              <a:gd name="connsiteX36" fmla="*/ 567558 w 1219538"/>
              <a:gd name="connsiteY36" fmla="*/ 168839 h 5688744"/>
              <a:gd name="connsiteX37" fmla="*/ 599089 w 1219538"/>
              <a:gd name="connsiteY37" fmla="*/ 158328 h 5688744"/>
              <a:gd name="connsiteX38" fmla="*/ 651641 w 1219538"/>
              <a:gd name="connsiteY38" fmla="*/ 168839 h 5688744"/>
              <a:gd name="connsiteX39" fmla="*/ 683172 w 1219538"/>
              <a:gd name="connsiteY39" fmla="*/ 189859 h 5688744"/>
              <a:gd name="connsiteX40" fmla="*/ 746234 w 1219538"/>
              <a:gd name="connsiteY40" fmla="*/ 179349 h 5688744"/>
              <a:gd name="connsiteX41" fmla="*/ 861848 w 1219538"/>
              <a:gd name="connsiteY41" fmla="*/ 189859 h 5688744"/>
              <a:gd name="connsiteX42" fmla="*/ 882869 w 1219538"/>
              <a:gd name="connsiteY42" fmla="*/ 158328 h 5688744"/>
              <a:gd name="connsiteX43" fmla="*/ 914400 w 1219538"/>
              <a:gd name="connsiteY43" fmla="*/ 137308 h 5688744"/>
              <a:gd name="connsiteX44" fmla="*/ 924910 w 1219538"/>
              <a:gd name="connsiteY44" fmla="*/ 189859 h 5688744"/>
              <a:gd name="connsiteX45" fmla="*/ 1072055 w 1219538"/>
              <a:gd name="connsiteY45" fmla="*/ 200370 h 5688744"/>
              <a:gd name="connsiteX46" fmla="*/ 1093076 w 1219538"/>
              <a:gd name="connsiteY46" fmla="*/ 168839 h 5688744"/>
              <a:gd name="connsiteX47" fmla="*/ 1082565 w 1219538"/>
              <a:gd name="connsiteY47" fmla="*/ 137308 h 5688744"/>
              <a:gd name="connsiteX48" fmla="*/ 1051034 w 1219538"/>
              <a:gd name="connsiteY48" fmla="*/ 168839 h 5688744"/>
              <a:gd name="connsiteX49" fmla="*/ 1040524 w 1219538"/>
              <a:gd name="connsiteY49" fmla="*/ 200370 h 5688744"/>
              <a:gd name="connsiteX50" fmla="*/ 1093076 w 1219538"/>
              <a:gd name="connsiteY50" fmla="*/ 305473 h 5688744"/>
              <a:gd name="connsiteX51" fmla="*/ 1124607 w 1219538"/>
              <a:gd name="connsiteY51" fmla="*/ 337004 h 5688744"/>
              <a:gd name="connsiteX52" fmla="*/ 1114096 w 1219538"/>
              <a:gd name="connsiteY52" fmla="*/ 620784 h 5688744"/>
              <a:gd name="connsiteX53" fmla="*/ 1093076 w 1219538"/>
              <a:gd name="connsiteY53" fmla="*/ 683846 h 5688744"/>
              <a:gd name="connsiteX54" fmla="*/ 1082565 w 1219538"/>
              <a:gd name="connsiteY54" fmla="*/ 715377 h 5688744"/>
              <a:gd name="connsiteX55" fmla="*/ 1072055 w 1219538"/>
              <a:gd name="connsiteY55" fmla="*/ 778439 h 5688744"/>
              <a:gd name="connsiteX56" fmla="*/ 1093076 w 1219538"/>
              <a:gd name="connsiteY56" fmla="*/ 1177832 h 5688744"/>
              <a:gd name="connsiteX57" fmla="*/ 1103586 w 1219538"/>
              <a:gd name="connsiteY57" fmla="*/ 1629777 h 5688744"/>
              <a:gd name="connsiteX58" fmla="*/ 1135117 w 1219538"/>
              <a:gd name="connsiteY58" fmla="*/ 1787432 h 5688744"/>
              <a:gd name="connsiteX59" fmla="*/ 1124607 w 1219538"/>
              <a:gd name="connsiteY59" fmla="*/ 1976618 h 5688744"/>
              <a:gd name="connsiteX60" fmla="*/ 1145627 w 1219538"/>
              <a:gd name="connsiteY60" fmla="*/ 2144784 h 5688744"/>
              <a:gd name="connsiteX61" fmla="*/ 1156138 w 1219538"/>
              <a:gd name="connsiteY61" fmla="*/ 2512646 h 5688744"/>
              <a:gd name="connsiteX62" fmla="*/ 1177158 w 1219538"/>
              <a:gd name="connsiteY62" fmla="*/ 2617749 h 5688744"/>
              <a:gd name="connsiteX63" fmla="*/ 1166648 w 1219538"/>
              <a:gd name="connsiteY63" fmla="*/ 2985611 h 5688744"/>
              <a:gd name="connsiteX64" fmla="*/ 1145627 w 1219538"/>
              <a:gd name="connsiteY64" fmla="*/ 3048673 h 5688744"/>
              <a:gd name="connsiteX65" fmla="*/ 1135117 w 1219538"/>
              <a:gd name="connsiteY65" fmla="*/ 3206328 h 5688744"/>
              <a:gd name="connsiteX66" fmla="*/ 1114096 w 1219538"/>
              <a:gd name="connsiteY66" fmla="*/ 3237859 h 5688744"/>
              <a:gd name="connsiteX67" fmla="*/ 1114096 w 1219538"/>
              <a:gd name="connsiteY67" fmla="*/ 3237859 h 5688744"/>
              <a:gd name="connsiteX68" fmla="*/ 1124607 w 1219538"/>
              <a:gd name="connsiteY68" fmla="*/ 3248370 h 5688744"/>
              <a:gd name="connsiteX69" fmla="*/ 1145627 w 1219538"/>
              <a:gd name="connsiteY69" fmla="*/ 3342963 h 5688744"/>
              <a:gd name="connsiteX70" fmla="*/ 1124607 w 1219538"/>
              <a:gd name="connsiteY70" fmla="*/ 3511128 h 5688744"/>
              <a:gd name="connsiteX71" fmla="*/ 1156138 w 1219538"/>
              <a:gd name="connsiteY71" fmla="*/ 3773887 h 5688744"/>
              <a:gd name="connsiteX72" fmla="*/ 1166648 w 1219538"/>
              <a:gd name="connsiteY72" fmla="*/ 3815928 h 5688744"/>
              <a:gd name="connsiteX73" fmla="*/ 1177158 w 1219538"/>
              <a:gd name="connsiteY73" fmla="*/ 3868480 h 5688744"/>
              <a:gd name="connsiteX74" fmla="*/ 1187669 w 1219538"/>
              <a:gd name="connsiteY74" fmla="*/ 3952563 h 5688744"/>
              <a:gd name="connsiteX75" fmla="*/ 1177158 w 1219538"/>
              <a:gd name="connsiteY75" fmla="*/ 4120728 h 5688744"/>
              <a:gd name="connsiteX76" fmla="*/ 1166648 w 1219538"/>
              <a:gd name="connsiteY76" fmla="*/ 4152259 h 5688744"/>
              <a:gd name="connsiteX77" fmla="*/ 1177158 w 1219538"/>
              <a:gd name="connsiteY77" fmla="*/ 4488590 h 5688744"/>
              <a:gd name="connsiteX78" fmla="*/ 1208689 w 1219538"/>
              <a:gd name="connsiteY78" fmla="*/ 4740839 h 5688744"/>
              <a:gd name="connsiteX79" fmla="*/ 1219199 w 1219538"/>
              <a:gd name="connsiteY79" fmla="*/ 4761860 h 5688744"/>
              <a:gd name="connsiteX80" fmla="*/ 1198179 w 1219538"/>
              <a:gd name="connsiteY80" fmla="*/ 4814412 h 5688744"/>
              <a:gd name="connsiteX81" fmla="*/ 1208689 w 1219538"/>
              <a:gd name="connsiteY81" fmla="*/ 4930026 h 5688744"/>
              <a:gd name="connsiteX82" fmla="*/ 1208689 w 1219538"/>
              <a:gd name="connsiteY82" fmla="*/ 4940535 h 5688744"/>
              <a:gd name="connsiteX83" fmla="*/ 1219200 w 1219538"/>
              <a:gd name="connsiteY83" fmla="*/ 5623708 h 5688744"/>
              <a:gd name="connsiteX84" fmla="*/ 1208689 w 1219538"/>
              <a:gd name="connsiteY84" fmla="*/ 5644728 h 5688744"/>
              <a:gd name="connsiteX85" fmla="*/ 1040524 w 1219538"/>
              <a:gd name="connsiteY85" fmla="*/ 5644728 h 5688744"/>
              <a:gd name="connsiteX86" fmla="*/ 1019503 w 1219538"/>
              <a:gd name="connsiteY86" fmla="*/ 5676259 h 5688744"/>
              <a:gd name="connsiteX87" fmla="*/ 1078758 w 1219538"/>
              <a:gd name="connsiteY87" fmla="*/ 5665749 h 5688744"/>
              <a:gd name="connsiteX88" fmla="*/ 872358 w 1219538"/>
              <a:gd name="connsiteY88" fmla="*/ 5686770 h 5688744"/>
              <a:gd name="connsiteX89" fmla="*/ 757418 w 1219538"/>
              <a:gd name="connsiteY89" fmla="*/ 5602687 h 5688744"/>
              <a:gd name="connsiteX90" fmla="*/ 777765 w 1219538"/>
              <a:gd name="connsiteY90" fmla="*/ 5655239 h 5688744"/>
              <a:gd name="connsiteX91" fmla="*/ 199696 w 1219538"/>
              <a:gd name="connsiteY91" fmla="*/ 5665749 h 5688744"/>
              <a:gd name="connsiteX92" fmla="*/ 189186 w 1219538"/>
              <a:gd name="connsiteY92" fmla="*/ 5402990 h 5688744"/>
              <a:gd name="connsiteX0" fmla="*/ 189186 w 1219538"/>
              <a:gd name="connsiteY0" fmla="*/ 5402990 h 5688744"/>
              <a:gd name="connsiteX1" fmla="*/ 189186 w 1219538"/>
              <a:gd name="connsiteY1" fmla="*/ 5402990 h 5688744"/>
              <a:gd name="connsiteX2" fmla="*/ 178676 w 1219538"/>
              <a:gd name="connsiteY2" fmla="*/ 5245335 h 5688744"/>
              <a:gd name="connsiteX3" fmla="*/ 168165 w 1219538"/>
              <a:gd name="connsiteY3" fmla="*/ 5213804 h 5688744"/>
              <a:gd name="connsiteX4" fmla="*/ 157655 w 1219538"/>
              <a:gd name="connsiteY4" fmla="*/ 4919515 h 5688744"/>
              <a:gd name="connsiteX5" fmla="*/ 147145 w 1219538"/>
              <a:gd name="connsiteY5" fmla="*/ 4551653 h 5688744"/>
              <a:gd name="connsiteX6" fmla="*/ 126124 w 1219538"/>
              <a:gd name="connsiteY6" fmla="*/ 4488590 h 5688744"/>
              <a:gd name="connsiteX7" fmla="*/ 115614 w 1219538"/>
              <a:gd name="connsiteY7" fmla="*/ 3984094 h 5688744"/>
              <a:gd name="connsiteX8" fmla="*/ 105103 w 1219538"/>
              <a:gd name="connsiteY8" fmla="*/ 3931542 h 5688744"/>
              <a:gd name="connsiteX9" fmla="*/ 84082 w 1219538"/>
              <a:gd name="connsiteY9" fmla="*/ 3773887 h 5688744"/>
              <a:gd name="connsiteX10" fmla="*/ 73572 w 1219538"/>
              <a:gd name="connsiteY10" fmla="*/ 3647763 h 5688744"/>
              <a:gd name="connsiteX11" fmla="*/ 63062 w 1219538"/>
              <a:gd name="connsiteY11" fmla="*/ 3605722 h 5688744"/>
              <a:gd name="connsiteX12" fmla="*/ 52551 w 1219538"/>
              <a:gd name="connsiteY12" fmla="*/ 3542659 h 5688744"/>
              <a:gd name="connsiteX13" fmla="*/ 80948 w 1219538"/>
              <a:gd name="connsiteY13" fmla="*/ 3342963 h 5688744"/>
              <a:gd name="connsiteX14" fmla="*/ 70440 w 1219538"/>
              <a:gd name="connsiteY14" fmla="*/ 3216839 h 5688744"/>
              <a:gd name="connsiteX15" fmla="*/ 91460 w 1219538"/>
              <a:gd name="connsiteY15" fmla="*/ 2985611 h 5688744"/>
              <a:gd name="connsiteX16" fmla="*/ 73572 w 1219538"/>
              <a:gd name="connsiteY16" fmla="*/ 2628259 h 5688744"/>
              <a:gd name="connsiteX17" fmla="*/ 84082 w 1219538"/>
              <a:gd name="connsiteY17" fmla="*/ 2596728 h 5688744"/>
              <a:gd name="connsiteX18" fmla="*/ 73572 w 1219538"/>
              <a:gd name="connsiteY18" fmla="*/ 2386522 h 5688744"/>
              <a:gd name="connsiteX19" fmla="*/ 63062 w 1219538"/>
              <a:gd name="connsiteY19" fmla="*/ 2302439 h 5688744"/>
              <a:gd name="connsiteX20" fmla="*/ 52551 w 1219538"/>
              <a:gd name="connsiteY20" fmla="*/ 1167322 h 5688744"/>
              <a:gd name="connsiteX21" fmla="*/ 0 w 1219538"/>
              <a:gd name="connsiteY21" fmla="*/ 694356 h 5688744"/>
              <a:gd name="connsiteX22" fmla="*/ 21020 w 1219538"/>
              <a:gd name="connsiteY22" fmla="*/ 358025 h 5688744"/>
              <a:gd name="connsiteX23" fmla="*/ 105103 w 1219538"/>
              <a:gd name="connsiteY23" fmla="*/ 379046 h 5688744"/>
              <a:gd name="connsiteX24" fmla="*/ 21020 w 1219538"/>
              <a:gd name="connsiteY24" fmla="*/ 74246 h 5688744"/>
              <a:gd name="connsiteX25" fmla="*/ 115614 w 1219538"/>
              <a:gd name="connsiteY25" fmla="*/ 116287 h 5688744"/>
              <a:gd name="connsiteX26" fmla="*/ 241738 w 1219538"/>
              <a:gd name="connsiteY26" fmla="*/ 105777 h 5688744"/>
              <a:gd name="connsiteX27" fmla="*/ 304125 w 1219538"/>
              <a:gd name="connsiteY27" fmla="*/ 126797 h 5688744"/>
              <a:gd name="connsiteX28" fmla="*/ 286237 w 1219538"/>
              <a:gd name="connsiteY28" fmla="*/ 84756 h 5688744"/>
              <a:gd name="connsiteX29" fmla="*/ 312177 w 1219538"/>
              <a:gd name="connsiteY29" fmla="*/ 137308 h 5688744"/>
              <a:gd name="connsiteX30" fmla="*/ 325821 w 1219538"/>
              <a:gd name="connsiteY30" fmla="*/ 168839 h 5688744"/>
              <a:gd name="connsiteX31" fmla="*/ 283779 w 1219538"/>
              <a:gd name="connsiteY31" fmla="*/ 673 h 5688744"/>
              <a:gd name="connsiteX32" fmla="*/ 388882 w 1219538"/>
              <a:gd name="connsiteY32" fmla="*/ 116287 h 5688744"/>
              <a:gd name="connsiteX33" fmla="*/ 420414 w 1219538"/>
              <a:gd name="connsiteY33" fmla="*/ 273942 h 5688744"/>
              <a:gd name="connsiteX34" fmla="*/ 472965 w 1219538"/>
              <a:gd name="connsiteY34" fmla="*/ 231901 h 5688744"/>
              <a:gd name="connsiteX35" fmla="*/ 536027 w 1219538"/>
              <a:gd name="connsiteY35" fmla="*/ 189859 h 5688744"/>
              <a:gd name="connsiteX36" fmla="*/ 567558 w 1219538"/>
              <a:gd name="connsiteY36" fmla="*/ 168839 h 5688744"/>
              <a:gd name="connsiteX37" fmla="*/ 599089 w 1219538"/>
              <a:gd name="connsiteY37" fmla="*/ 158328 h 5688744"/>
              <a:gd name="connsiteX38" fmla="*/ 651641 w 1219538"/>
              <a:gd name="connsiteY38" fmla="*/ 168839 h 5688744"/>
              <a:gd name="connsiteX39" fmla="*/ 683172 w 1219538"/>
              <a:gd name="connsiteY39" fmla="*/ 189859 h 5688744"/>
              <a:gd name="connsiteX40" fmla="*/ 746234 w 1219538"/>
              <a:gd name="connsiteY40" fmla="*/ 179349 h 5688744"/>
              <a:gd name="connsiteX41" fmla="*/ 861848 w 1219538"/>
              <a:gd name="connsiteY41" fmla="*/ 189859 h 5688744"/>
              <a:gd name="connsiteX42" fmla="*/ 882869 w 1219538"/>
              <a:gd name="connsiteY42" fmla="*/ 158328 h 5688744"/>
              <a:gd name="connsiteX43" fmla="*/ 914400 w 1219538"/>
              <a:gd name="connsiteY43" fmla="*/ 137308 h 5688744"/>
              <a:gd name="connsiteX44" fmla="*/ 924910 w 1219538"/>
              <a:gd name="connsiteY44" fmla="*/ 189859 h 5688744"/>
              <a:gd name="connsiteX45" fmla="*/ 1072055 w 1219538"/>
              <a:gd name="connsiteY45" fmla="*/ 200370 h 5688744"/>
              <a:gd name="connsiteX46" fmla="*/ 1093076 w 1219538"/>
              <a:gd name="connsiteY46" fmla="*/ 168839 h 5688744"/>
              <a:gd name="connsiteX47" fmla="*/ 1082565 w 1219538"/>
              <a:gd name="connsiteY47" fmla="*/ 137308 h 5688744"/>
              <a:gd name="connsiteX48" fmla="*/ 1051034 w 1219538"/>
              <a:gd name="connsiteY48" fmla="*/ 168839 h 5688744"/>
              <a:gd name="connsiteX49" fmla="*/ 1040524 w 1219538"/>
              <a:gd name="connsiteY49" fmla="*/ 200370 h 5688744"/>
              <a:gd name="connsiteX50" fmla="*/ 1093076 w 1219538"/>
              <a:gd name="connsiteY50" fmla="*/ 305473 h 5688744"/>
              <a:gd name="connsiteX51" fmla="*/ 1124607 w 1219538"/>
              <a:gd name="connsiteY51" fmla="*/ 337004 h 5688744"/>
              <a:gd name="connsiteX52" fmla="*/ 1114096 w 1219538"/>
              <a:gd name="connsiteY52" fmla="*/ 620784 h 5688744"/>
              <a:gd name="connsiteX53" fmla="*/ 1093076 w 1219538"/>
              <a:gd name="connsiteY53" fmla="*/ 683846 h 5688744"/>
              <a:gd name="connsiteX54" fmla="*/ 1082565 w 1219538"/>
              <a:gd name="connsiteY54" fmla="*/ 715377 h 5688744"/>
              <a:gd name="connsiteX55" fmla="*/ 1072055 w 1219538"/>
              <a:gd name="connsiteY55" fmla="*/ 778439 h 5688744"/>
              <a:gd name="connsiteX56" fmla="*/ 1093076 w 1219538"/>
              <a:gd name="connsiteY56" fmla="*/ 1177832 h 5688744"/>
              <a:gd name="connsiteX57" fmla="*/ 1103586 w 1219538"/>
              <a:gd name="connsiteY57" fmla="*/ 1629777 h 5688744"/>
              <a:gd name="connsiteX58" fmla="*/ 1135117 w 1219538"/>
              <a:gd name="connsiteY58" fmla="*/ 1787432 h 5688744"/>
              <a:gd name="connsiteX59" fmla="*/ 1124607 w 1219538"/>
              <a:gd name="connsiteY59" fmla="*/ 1976618 h 5688744"/>
              <a:gd name="connsiteX60" fmla="*/ 1145627 w 1219538"/>
              <a:gd name="connsiteY60" fmla="*/ 2144784 h 5688744"/>
              <a:gd name="connsiteX61" fmla="*/ 1156138 w 1219538"/>
              <a:gd name="connsiteY61" fmla="*/ 2512646 h 5688744"/>
              <a:gd name="connsiteX62" fmla="*/ 1177158 w 1219538"/>
              <a:gd name="connsiteY62" fmla="*/ 2617749 h 5688744"/>
              <a:gd name="connsiteX63" fmla="*/ 1166648 w 1219538"/>
              <a:gd name="connsiteY63" fmla="*/ 2985611 h 5688744"/>
              <a:gd name="connsiteX64" fmla="*/ 1145627 w 1219538"/>
              <a:gd name="connsiteY64" fmla="*/ 3048673 h 5688744"/>
              <a:gd name="connsiteX65" fmla="*/ 1135117 w 1219538"/>
              <a:gd name="connsiteY65" fmla="*/ 3206328 h 5688744"/>
              <a:gd name="connsiteX66" fmla="*/ 1114096 w 1219538"/>
              <a:gd name="connsiteY66" fmla="*/ 3237859 h 5688744"/>
              <a:gd name="connsiteX67" fmla="*/ 1114096 w 1219538"/>
              <a:gd name="connsiteY67" fmla="*/ 3237859 h 5688744"/>
              <a:gd name="connsiteX68" fmla="*/ 1124607 w 1219538"/>
              <a:gd name="connsiteY68" fmla="*/ 3248370 h 5688744"/>
              <a:gd name="connsiteX69" fmla="*/ 1145627 w 1219538"/>
              <a:gd name="connsiteY69" fmla="*/ 3342963 h 5688744"/>
              <a:gd name="connsiteX70" fmla="*/ 1124607 w 1219538"/>
              <a:gd name="connsiteY70" fmla="*/ 3511128 h 5688744"/>
              <a:gd name="connsiteX71" fmla="*/ 1156138 w 1219538"/>
              <a:gd name="connsiteY71" fmla="*/ 3773887 h 5688744"/>
              <a:gd name="connsiteX72" fmla="*/ 1166648 w 1219538"/>
              <a:gd name="connsiteY72" fmla="*/ 3815928 h 5688744"/>
              <a:gd name="connsiteX73" fmla="*/ 1177158 w 1219538"/>
              <a:gd name="connsiteY73" fmla="*/ 3868480 h 5688744"/>
              <a:gd name="connsiteX74" fmla="*/ 1187669 w 1219538"/>
              <a:gd name="connsiteY74" fmla="*/ 3952563 h 5688744"/>
              <a:gd name="connsiteX75" fmla="*/ 1177158 w 1219538"/>
              <a:gd name="connsiteY75" fmla="*/ 4120728 h 5688744"/>
              <a:gd name="connsiteX76" fmla="*/ 1166648 w 1219538"/>
              <a:gd name="connsiteY76" fmla="*/ 4152259 h 5688744"/>
              <a:gd name="connsiteX77" fmla="*/ 1177158 w 1219538"/>
              <a:gd name="connsiteY77" fmla="*/ 4488590 h 5688744"/>
              <a:gd name="connsiteX78" fmla="*/ 1208689 w 1219538"/>
              <a:gd name="connsiteY78" fmla="*/ 4740839 h 5688744"/>
              <a:gd name="connsiteX79" fmla="*/ 1219199 w 1219538"/>
              <a:gd name="connsiteY79" fmla="*/ 4761860 h 5688744"/>
              <a:gd name="connsiteX80" fmla="*/ 1198179 w 1219538"/>
              <a:gd name="connsiteY80" fmla="*/ 4814412 h 5688744"/>
              <a:gd name="connsiteX81" fmla="*/ 1208689 w 1219538"/>
              <a:gd name="connsiteY81" fmla="*/ 4930026 h 5688744"/>
              <a:gd name="connsiteX82" fmla="*/ 1208689 w 1219538"/>
              <a:gd name="connsiteY82" fmla="*/ 4940535 h 5688744"/>
              <a:gd name="connsiteX83" fmla="*/ 1219200 w 1219538"/>
              <a:gd name="connsiteY83" fmla="*/ 5623708 h 5688744"/>
              <a:gd name="connsiteX84" fmla="*/ 1208689 w 1219538"/>
              <a:gd name="connsiteY84" fmla="*/ 5644728 h 5688744"/>
              <a:gd name="connsiteX85" fmla="*/ 1040524 w 1219538"/>
              <a:gd name="connsiteY85" fmla="*/ 5644728 h 5688744"/>
              <a:gd name="connsiteX86" fmla="*/ 1019503 w 1219538"/>
              <a:gd name="connsiteY86" fmla="*/ 5676259 h 5688744"/>
              <a:gd name="connsiteX87" fmla="*/ 1078758 w 1219538"/>
              <a:gd name="connsiteY87" fmla="*/ 5665749 h 5688744"/>
              <a:gd name="connsiteX88" fmla="*/ 872358 w 1219538"/>
              <a:gd name="connsiteY88" fmla="*/ 5686770 h 5688744"/>
              <a:gd name="connsiteX89" fmla="*/ 757418 w 1219538"/>
              <a:gd name="connsiteY89" fmla="*/ 5602687 h 5688744"/>
              <a:gd name="connsiteX90" fmla="*/ 777765 w 1219538"/>
              <a:gd name="connsiteY90" fmla="*/ 5655239 h 5688744"/>
              <a:gd name="connsiteX91" fmla="*/ 199696 w 1219538"/>
              <a:gd name="connsiteY91" fmla="*/ 5665749 h 5688744"/>
              <a:gd name="connsiteX92" fmla="*/ 189186 w 1219538"/>
              <a:gd name="connsiteY92" fmla="*/ 5402990 h 5688744"/>
              <a:gd name="connsiteX0" fmla="*/ 189186 w 1219538"/>
              <a:gd name="connsiteY0" fmla="*/ 5346179 h 5631933"/>
              <a:gd name="connsiteX1" fmla="*/ 189186 w 1219538"/>
              <a:gd name="connsiteY1" fmla="*/ 5346179 h 5631933"/>
              <a:gd name="connsiteX2" fmla="*/ 178676 w 1219538"/>
              <a:gd name="connsiteY2" fmla="*/ 5188524 h 5631933"/>
              <a:gd name="connsiteX3" fmla="*/ 168165 w 1219538"/>
              <a:gd name="connsiteY3" fmla="*/ 5156993 h 5631933"/>
              <a:gd name="connsiteX4" fmla="*/ 157655 w 1219538"/>
              <a:gd name="connsiteY4" fmla="*/ 4862704 h 5631933"/>
              <a:gd name="connsiteX5" fmla="*/ 147145 w 1219538"/>
              <a:gd name="connsiteY5" fmla="*/ 4494842 h 5631933"/>
              <a:gd name="connsiteX6" fmla="*/ 126124 w 1219538"/>
              <a:gd name="connsiteY6" fmla="*/ 4431779 h 5631933"/>
              <a:gd name="connsiteX7" fmla="*/ 115614 w 1219538"/>
              <a:gd name="connsiteY7" fmla="*/ 3927283 h 5631933"/>
              <a:gd name="connsiteX8" fmla="*/ 105103 w 1219538"/>
              <a:gd name="connsiteY8" fmla="*/ 3874731 h 5631933"/>
              <a:gd name="connsiteX9" fmla="*/ 84082 w 1219538"/>
              <a:gd name="connsiteY9" fmla="*/ 3717076 h 5631933"/>
              <a:gd name="connsiteX10" fmla="*/ 73572 w 1219538"/>
              <a:gd name="connsiteY10" fmla="*/ 3590952 h 5631933"/>
              <a:gd name="connsiteX11" fmla="*/ 63062 w 1219538"/>
              <a:gd name="connsiteY11" fmla="*/ 3548911 h 5631933"/>
              <a:gd name="connsiteX12" fmla="*/ 52551 w 1219538"/>
              <a:gd name="connsiteY12" fmla="*/ 3485848 h 5631933"/>
              <a:gd name="connsiteX13" fmla="*/ 80948 w 1219538"/>
              <a:gd name="connsiteY13" fmla="*/ 3286152 h 5631933"/>
              <a:gd name="connsiteX14" fmla="*/ 70440 w 1219538"/>
              <a:gd name="connsiteY14" fmla="*/ 3160028 h 5631933"/>
              <a:gd name="connsiteX15" fmla="*/ 91460 w 1219538"/>
              <a:gd name="connsiteY15" fmla="*/ 2928800 h 5631933"/>
              <a:gd name="connsiteX16" fmla="*/ 73572 w 1219538"/>
              <a:gd name="connsiteY16" fmla="*/ 2571448 h 5631933"/>
              <a:gd name="connsiteX17" fmla="*/ 84082 w 1219538"/>
              <a:gd name="connsiteY17" fmla="*/ 2539917 h 5631933"/>
              <a:gd name="connsiteX18" fmla="*/ 73572 w 1219538"/>
              <a:gd name="connsiteY18" fmla="*/ 2329711 h 5631933"/>
              <a:gd name="connsiteX19" fmla="*/ 63062 w 1219538"/>
              <a:gd name="connsiteY19" fmla="*/ 2245628 h 5631933"/>
              <a:gd name="connsiteX20" fmla="*/ 52551 w 1219538"/>
              <a:gd name="connsiteY20" fmla="*/ 1110511 h 5631933"/>
              <a:gd name="connsiteX21" fmla="*/ 0 w 1219538"/>
              <a:gd name="connsiteY21" fmla="*/ 637545 h 5631933"/>
              <a:gd name="connsiteX22" fmla="*/ 21020 w 1219538"/>
              <a:gd name="connsiteY22" fmla="*/ 301214 h 5631933"/>
              <a:gd name="connsiteX23" fmla="*/ 105103 w 1219538"/>
              <a:gd name="connsiteY23" fmla="*/ 322235 h 5631933"/>
              <a:gd name="connsiteX24" fmla="*/ 21020 w 1219538"/>
              <a:gd name="connsiteY24" fmla="*/ 17435 h 5631933"/>
              <a:gd name="connsiteX25" fmla="*/ 115614 w 1219538"/>
              <a:gd name="connsiteY25" fmla="*/ 59476 h 5631933"/>
              <a:gd name="connsiteX26" fmla="*/ 241738 w 1219538"/>
              <a:gd name="connsiteY26" fmla="*/ 48966 h 5631933"/>
              <a:gd name="connsiteX27" fmla="*/ 304125 w 1219538"/>
              <a:gd name="connsiteY27" fmla="*/ 69986 h 5631933"/>
              <a:gd name="connsiteX28" fmla="*/ 286237 w 1219538"/>
              <a:gd name="connsiteY28" fmla="*/ 27945 h 5631933"/>
              <a:gd name="connsiteX29" fmla="*/ 312177 w 1219538"/>
              <a:gd name="connsiteY29" fmla="*/ 80497 h 5631933"/>
              <a:gd name="connsiteX30" fmla="*/ 325821 w 1219538"/>
              <a:gd name="connsiteY30" fmla="*/ 112028 h 5631933"/>
              <a:gd name="connsiteX31" fmla="*/ 388882 w 1219538"/>
              <a:gd name="connsiteY31" fmla="*/ 59476 h 5631933"/>
              <a:gd name="connsiteX32" fmla="*/ 420414 w 1219538"/>
              <a:gd name="connsiteY32" fmla="*/ 217131 h 5631933"/>
              <a:gd name="connsiteX33" fmla="*/ 472965 w 1219538"/>
              <a:gd name="connsiteY33" fmla="*/ 175090 h 5631933"/>
              <a:gd name="connsiteX34" fmla="*/ 536027 w 1219538"/>
              <a:gd name="connsiteY34" fmla="*/ 133048 h 5631933"/>
              <a:gd name="connsiteX35" fmla="*/ 567558 w 1219538"/>
              <a:gd name="connsiteY35" fmla="*/ 112028 h 5631933"/>
              <a:gd name="connsiteX36" fmla="*/ 599089 w 1219538"/>
              <a:gd name="connsiteY36" fmla="*/ 101517 h 5631933"/>
              <a:gd name="connsiteX37" fmla="*/ 651641 w 1219538"/>
              <a:gd name="connsiteY37" fmla="*/ 112028 h 5631933"/>
              <a:gd name="connsiteX38" fmla="*/ 683172 w 1219538"/>
              <a:gd name="connsiteY38" fmla="*/ 133048 h 5631933"/>
              <a:gd name="connsiteX39" fmla="*/ 746234 w 1219538"/>
              <a:gd name="connsiteY39" fmla="*/ 122538 h 5631933"/>
              <a:gd name="connsiteX40" fmla="*/ 861848 w 1219538"/>
              <a:gd name="connsiteY40" fmla="*/ 133048 h 5631933"/>
              <a:gd name="connsiteX41" fmla="*/ 882869 w 1219538"/>
              <a:gd name="connsiteY41" fmla="*/ 101517 h 5631933"/>
              <a:gd name="connsiteX42" fmla="*/ 914400 w 1219538"/>
              <a:gd name="connsiteY42" fmla="*/ 80497 h 5631933"/>
              <a:gd name="connsiteX43" fmla="*/ 924910 w 1219538"/>
              <a:gd name="connsiteY43" fmla="*/ 133048 h 5631933"/>
              <a:gd name="connsiteX44" fmla="*/ 1072055 w 1219538"/>
              <a:gd name="connsiteY44" fmla="*/ 143559 h 5631933"/>
              <a:gd name="connsiteX45" fmla="*/ 1093076 w 1219538"/>
              <a:gd name="connsiteY45" fmla="*/ 112028 h 5631933"/>
              <a:gd name="connsiteX46" fmla="*/ 1082565 w 1219538"/>
              <a:gd name="connsiteY46" fmla="*/ 80497 h 5631933"/>
              <a:gd name="connsiteX47" fmla="*/ 1051034 w 1219538"/>
              <a:gd name="connsiteY47" fmla="*/ 112028 h 5631933"/>
              <a:gd name="connsiteX48" fmla="*/ 1040524 w 1219538"/>
              <a:gd name="connsiteY48" fmla="*/ 143559 h 5631933"/>
              <a:gd name="connsiteX49" fmla="*/ 1093076 w 1219538"/>
              <a:gd name="connsiteY49" fmla="*/ 248662 h 5631933"/>
              <a:gd name="connsiteX50" fmla="*/ 1124607 w 1219538"/>
              <a:gd name="connsiteY50" fmla="*/ 280193 h 5631933"/>
              <a:gd name="connsiteX51" fmla="*/ 1114096 w 1219538"/>
              <a:gd name="connsiteY51" fmla="*/ 563973 h 5631933"/>
              <a:gd name="connsiteX52" fmla="*/ 1093076 w 1219538"/>
              <a:gd name="connsiteY52" fmla="*/ 627035 h 5631933"/>
              <a:gd name="connsiteX53" fmla="*/ 1082565 w 1219538"/>
              <a:gd name="connsiteY53" fmla="*/ 658566 h 5631933"/>
              <a:gd name="connsiteX54" fmla="*/ 1072055 w 1219538"/>
              <a:gd name="connsiteY54" fmla="*/ 721628 h 5631933"/>
              <a:gd name="connsiteX55" fmla="*/ 1093076 w 1219538"/>
              <a:gd name="connsiteY55" fmla="*/ 1121021 h 5631933"/>
              <a:gd name="connsiteX56" fmla="*/ 1103586 w 1219538"/>
              <a:gd name="connsiteY56" fmla="*/ 1572966 h 5631933"/>
              <a:gd name="connsiteX57" fmla="*/ 1135117 w 1219538"/>
              <a:gd name="connsiteY57" fmla="*/ 1730621 h 5631933"/>
              <a:gd name="connsiteX58" fmla="*/ 1124607 w 1219538"/>
              <a:gd name="connsiteY58" fmla="*/ 1919807 h 5631933"/>
              <a:gd name="connsiteX59" fmla="*/ 1145627 w 1219538"/>
              <a:gd name="connsiteY59" fmla="*/ 2087973 h 5631933"/>
              <a:gd name="connsiteX60" fmla="*/ 1156138 w 1219538"/>
              <a:gd name="connsiteY60" fmla="*/ 2455835 h 5631933"/>
              <a:gd name="connsiteX61" fmla="*/ 1177158 w 1219538"/>
              <a:gd name="connsiteY61" fmla="*/ 2560938 h 5631933"/>
              <a:gd name="connsiteX62" fmla="*/ 1166648 w 1219538"/>
              <a:gd name="connsiteY62" fmla="*/ 2928800 h 5631933"/>
              <a:gd name="connsiteX63" fmla="*/ 1145627 w 1219538"/>
              <a:gd name="connsiteY63" fmla="*/ 2991862 h 5631933"/>
              <a:gd name="connsiteX64" fmla="*/ 1135117 w 1219538"/>
              <a:gd name="connsiteY64" fmla="*/ 3149517 h 5631933"/>
              <a:gd name="connsiteX65" fmla="*/ 1114096 w 1219538"/>
              <a:gd name="connsiteY65" fmla="*/ 3181048 h 5631933"/>
              <a:gd name="connsiteX66" fmla="*/ 1114096 w 1219538"/>
              <a:gd name="connsiteY66" fmla="*/ 3181048 h 5631933"/>
              <a:gd name="connsiteX67" fmla="*/ 1124607 w 1219538"/>
              <a:gd name="connsiteY67" fmla="*/ 3191559 h 5631933"/>
              <a:gd name="connsiteX68" fmla="*/ 1145627 w 1219538"/>
              <a:gd name="connsiteY68" fmla="*/ 3286152 h 5631933"/>
              <a:gd name="connsiteX69" fmla="*/ 1124607 w 1219538"/>
              <a:gd name="connsiteY69" fmla="*/ 3454317 h 5631933"/>
              <a:gd name="connsiteX70" fmla="*/ 1156138 w 1219538"/>
              <a:gd name="connsiteY70" fmla="*/ 3717076 h 5631933"/>
              <a:gd name="connsiteX71" fmla="*/ 1166648 w 1219538"/>
              <a:gd name="connsiteY71" fmla="*/ 3759117 h 5631933"/>
              <a:gd name="connsiteX72" fmla="*/ 1177158 w 1219538"/>
              <a:gd name="connsiteY72" fmla="*/ 3811669 h 5631933"/>
              <a:gd name="connsiteX73" fmla="*/ 1187669 w 1219538"/>
              <a:gd name="connsiteY73" fmla="*/ 3895752 h 5631933"/>
              <a:gd name="connsiteX74" fmla="*/ 1177158 w 1219538"/>
              <a:gd name="connsiteY74" fmla="*/ 4063917 h 5631933"/>
              <a:gd name="connsiteX75" fmla="*/ 1166648 w 1219538"/>
              <a:gd name="connsiteY75" fmla="*/ 4095448 h 5631933"/>
              <a:gd name="connsiteX76" fmla="*/ 1177158 w 1219538"/>
              <a:gd name="connsiteY76" fmla="*/ 4431779 h 5631933"/>
              <a:gd name="connsiteX77" fmla="*/ 1208689 w 1219538"/>
              <a:gd name="connsiteY77" fmla="*/ 4684028 h 5631933"/>
              <a:gd name="connsiteX78" fmla="*/ 1219199 w 1219538"/>
              <a:gd name="connsiteY78" fmla="*/ 4705049 h 5631933"/>
              <a:gd name="connsiteX79" fmla="*/ 1198179 w 1219538"/>
              <a:gd name="connsiteY79" fmla="*/ 4757601 h 5631933"/>
              <a:gd name="connsiteX80" fmla="*/ 1208689 w 1219538"/>
              <a:gd name="connsiteY80" fmla="*/ 4873215 h 5631933"/>
              <a:gd name="connsiteX81" fmla="*/ 1208689 w 1219538"/>
              <a:gd name="connsiteY81" fmla="*/ 4883724 h 5631933"/>
              <a:gd name="connsiteX82" fmla="*/ 1219200 w 1219538"/>
              <a:gd name="connsiteY82" fmla="*/ 5566897 h 5631933"/>
              <a:gd name="connsiteX83" fmla="*/ 1208689 w 1219538"/>
              <a:gd name="connsiteY83" fmla="*/ 5587917 h 5631933"/>
              <a:gd name="connsiteX84" fmla="*/ 1040524 w 1219538"/>
              <a:gd name="connsiteY84" fmla="*/ 5587917 h 5631933"/>
              <a:gd name="connsiteX85" fmla="*/ 1019503 w 1219538"/>
              <a:gd name="connsiteY85" fmla="*/ 5619448 h 5631933"/>
              <a:gd name="connsiteX86" fmla="*/ 1078758 w 1219538"/>
              <a:gd name="connsiteY86" fmla="*/ 5608938 h 5631933"/>
              <a:gd name="connsiteX87" fmla="*/ 872358 w 1219538"/>
              <a:gd name="connsiteY87" fmla="*/ 5629959 h 5631933"/>
              <a:gd name="connsiteX88" fmla="*/ 757418 w 1219538"/>
              <a:gd name="connsiteY88" fmla="*/ 5545876 h 5631933"/>
              <a:gd name="connsiteX89" fmla="*/ 777765 w 1219538"/>
              <a:gd name="connsiteY89" fmla="*/ 5598428 h 5631933"/>
              <a:gd name="connsiteX90" fmla="*/ 199696 w 1219538"/>
              <a:gd name="connsiteY90" fmla="*/ 5608938 h 5631933"/>
              <a:gd name="connsiteX91" fmla="*/ 189186 w 1219538"/>
              <a:gd name="connsiteY91" fmla="*/ 5346179 h 5631933"/>
              <a:gd name="connsiteX0" fmla="*/ 189186 w 1219538"/>
              <a:gd name="connsiteY0" fmla="*/ 5346179 h 5631933"/>
              <a:gd name="connsiteX1" fmla="*/ 189186 w 1219538"/>
              <a:gd name="connsiteY1" fmla="*/ 5346179 h 5631933"/>
              <a:gd name="connsiteX2" fmla="*/ 178676 w 1219538"/>
              <a:gd name="connsiteY2" fmla="*/ 5188524 h 5631933"/>
              <a:gd name="connsiteX3" fmla="*/ 168165 w 1219538"/>
              <a:gd name="connsiteY3" fmla="*/ 5156993 h 5631933"/>
              <a:gd name="connsiteX4" fmla="*/ 157655 w 1219538"/>
              <a:gd name="connsiteY4" fmla="*/ 4862704 h 5631933"/>
              <a:gd name="connsiteX5" fmla="*/ 147145 w 1219538"/>
              <a:gd name="connsiteY5" fmla="*/ 4494842 h 5631933"/>
              <a:gd name="connsiteX6" fmla="*/ 126124 w 1219538"/>
              <a:gd name="connsiteY6" fmla="*/ 4431779 h 5631933"/>
              <a:gd name="connsiteX7" fmla="*/ 115614 w 1219538"/>
              <a:gd name="connsiteY7" fmla="*/ 3927283 h 5631933"/>
              <a:gd name="connsiteX8" fmla="*/ 105103 w 1219538"/>
              <a:gd name="connsiteY8" fmla="*/ 3874731 h 5631933"/>
              <a:gd name="connsiteX9" fmla="*/ 84082 w 1219538"/>
              <a:gd name="connsiteY9" fmla="*/ 3717076 h 5631933"/>
              <a:gd name="connsiteX10" fmla="*/ 73572 w 1219538"/>
              <a:gd name="connsiteY10" fmla="*/ 3590952 h 5631933"/>
              <a:gd name="connsiteX11" fmla="*/ 63062 w 1219538"/>
              <a:gd name="connsiteY11" fmla="*/ 3548911 h 5631933"/>
              <a:gd name="connsiteX12" fmla="*/ 52551 w 1219538"/>
              <a:gd name="connsiteY12" fmla="*/ 3485848 h 5631933"/>
              <a:gd name="connsiteX13" fmla="*/ 171733 w 1219538"/>
              <a:gd name="connsiteY13" fmla="*/ 3286152 h 5631933"/>
              <a:gd name="connsiteX14" fmla="*/ 70440 w 1219538"/>
              <a:gd name="connsiteY14" fmla="*/ 3160028 h 5631933"/>
              <a:gd name="connsiteX15" fmla="*/ 91460 w 1219538"/>
              <a:gd name="connsiteY15" fmla="*/ 2928800 h 5631933"/>
              <a:gd name="connsiteX16" fmla="*/ 73572 w 1219538"/>
              <a:gd name="connsiteY16" fmla="*/ 2571448 h 5631933"/>
              <a:gd name="connsiteX17" fmla="*/ 84082 w 1219538"/>
              <a:gd name="connsiteY17" fmla="*/ 2539917 h 5631933"/>
              <a:gd name="connsiteX18" fmla="*/ 73572 w 1219538"/>
              <a:gd name="connsiteY18" fmla="*/ 2329711 h 5631933"/>
              <a:gd name="connsiteX19" fmla="*/ 63062 w 1219538"/>
              <a:gd name="connsiteY19" fmla="*/ 2245628 h 5631933"/>
              <a:gd name="connsiteX20" fmla="*/ 52551 w 1219538"/>
              <a:gd name="connsiteY20" fmla="*/ 1110511 h 5631933"/>
              <a:gd name="connsiteX21" fmla="*/ 0 w 1219538"/>
              <a:gd name="connsiteY21" fmla="*/ 637545 h 5631933"/>
              <a:gd name="connsiteX22" fmla="*/ 21020 w 1219538"/>
              <a:gd name="connsiteY22" fmla="*/ 301214 h 5631933"/>
              <a:gd name="connsiteX23" fmla="*/ 105103 w 1219538"/>
              <a:gd name="connsiteY23" fmla="*/ 322235 h 5631933"/>
              <a:gd name="connsiteX24" fmla="*/ 21020 w 1219538"/>
              <a:gd name="connsiteY24" fmla="*/ 17435 h 5631933"/>
              <a:gd name="connsiteX25" fmla="*/ 115614 w 1219538"/>
              <a:gd name="connsiteY25" fmla="*/ 59476 h 5631933"/>
              <a:gd name="connsiteX26" fmla="*/ 241738 w 1219538"/>
              <a:gd name="connsiteY26" fmla="*/ 48966 h 5631933"/>
              <a:gd name="connsiteX27" fmla="*/ 304125 w 1219538"/>
              <a:gd name="connsiteY27" fmla="*/ 69986 h 5631933"/>
              <a:gd name="connsiteX28" fmla="*/ 286237 w 1219538"/>
              <a:gd name="connsiteY28" fmla="*/ 27945 h 5631933"/>
              <a:gd name="connsiteX29" fmla="*/ 312177 w 1219538"/>
              <a:gd name="connsiteY29" fmla="*/ 80497 h 5631933"/>
              <a:gd name="connsiteX30" fmla="*/ 325821 w 1219538"/>
              <a:gd name="connsiteY30" fmla="*/ 112028 h 5631933"/>
              <a:gd name="connsiteX31" fmla="*/ 388882 w 1219538"/>
              <a:gd name="connsiteY31" fmla="*/ 59476 h 5631933"/>
              <a:gd name="connsiteX32" fmla="*/ 420414 w 1219538"/>
              <a:gd name="connsiteY32" fmla="*/ 217131 h 5631933"/>
              <a:gd name="connsiteX33" fmla="*/ 472965 w 1219538"/>
              <a:gd name="connsiteY33" fmla="*/ 175090 h 5631933"/>
              <a:gd name="connsiteX34" fmla="*/ 536027 w 1219538"/>
              <a:gd name="connsiteY34" fmla="*/ 133048 h 5631933"/>
              <a:gd name="connsiteX35" fmla="*/ 567558 w 1219538"/>
              <a:gd name="connsiteY35" fmla="*/ 112028 h 5631933"/>
              <a:gd name="connsiteX36" fmla="*/ 599089 w 1219538"/>
              <a:gd name="connsiteY36" fmla="*/ 101517 h 5631933"/>
              <a:gd name="connsiteX37" fmla="*/ 651641 w 1219538"/>
              <a:gd name="connsiteY37" fmla="*/ 112028 h 5631933"/>
              <a:gd name="connsiteX38" fmla="*/ 683172 w 1219538"/>
              <a:gd name="connsiteY38" fmla="*/ 133048 h 5631933"/>
              <a:gd name="connsiteX39" fmla="*/ 746234 w 1219538"/>
              <a:gd name="connsiteY39" fmla="*/ 122538 h 5631933"/>
              <a:gd name="connsiteX40" fmla="*/ 861848 w 1219538"/>
              <a:gd name="connsiteY40" fmla="*/ 133048 h 5631933"/>
              <a:gd name="connsiteX41" fmla="*/ 882869 w 1219538"/>
              <a:gd name="connsiteY41" fmla="*/ 101517 h 5631933"/>
              <a:gd name="connsiteX42" fmla="*/ 914400 w 1219538"/>
              <a:gd name="connsiteY42" fmla="*/ 80497 h 5631933"/>
              <a:gd name="connsiteX43" fmla="*/ 924910 w 1219538"/>
              <a:gd name="connsiteY43" fmla="*/ 133048 h 5631933"/>
              <a:gd name="connsiteX44" fmla="*/ 1072055 w 1219538"/>
              <a:gd name="connsiteY44" fmla="*/ 143559 h 5631933"/>
              <a:gd name="connsiteX45" fmla="*/ 1093076 w 1219538"/>
              <a:gd name="connsiteY45" fmla="*/ 112028 h 5631933"/>
              <a:gd name="connsiteX46" fmla="*/ 1082565 w 1219538"/>
              <a:gd name="connsiteY46" fmla="*/ 80497 h 5631933"/>
              <a:gd name="connsiteX47" fmla="*/ 1051034 w 1219538"/>
              <a:gd name="connsiteY47" fmla="*/ 112028 h 5631933"/>
              <a:gd name="connsiteX48" fmla="*/ 1040524 w 1219538"/>
              <a:gd name="connsiteY48" fmla="*/ 143559 h 5631933"/>
              <a:gd name="connsiteX49" fmla="*/ 1093076 w 1219538"/>
              <a:gd name="connsiteY49" fmla="*/ 248662 h 5631933"/>
              <a:gd name="connsiteX50" fmla="*/ 1124607 w 1219538"/>
              <a:gd name="connsiteY50" fmla="*/ 280193 h 5631933"/>
              <a:gd name="connsiteX51" fmla="*/ 1114096 w 1219538"/>
              <a:gd name="connsiteY51" fmla="*/ 563973 h 5631933"/>
              <a:gd name="connsiteX52" fmla="*/ 1093076 w 1219538"/>
              <a:gd name="connsiteY52" fmla="*/ 627035 h 5631933"/>
              <a:gd name="connsiteX53" fmla="*/ 1082565 w 1219538"/>
              <a:gd name="connsiteY53" fmla="*/ 658566 h 5631933"/>
              <a:gd name="connsiteX54" fmla="*/ 1072055 w 1219538"/>
              <a:gd name="connsiteY54" fmla="*/ 721628 h 5631933"/>
              <a:gd name="connsiteX55" fmla="*/ 1093076 w 1219538"/>
              <a:gd name="connsiteY55" fmla="*/ 1121021 h 5631933"/>
              <a:gd name="connsiteX56" fmla="*/ 1103586 w 1219538"/>
              <a:gd name="connsiteY56" fmla="*/ 1572966 h 5631933"/>
              <a:gd name="connsiteX57" fmla="*/ 1135117 w 1219538"/>
              <a:gd name="connsiteY57" fmla="*/ 1730621 h 5631933"/>
              <a:gd name="connsiteX58" fmla="*/ 1124607 w 1219538"/>
              <a:gd name="connsiteY58" fmla="*/ 1919807 h 5631933"/>
              <a:gd name="connsiteX59" fmla="*/ 1145627 w 1219538"/>
              <a:gd name="connsiteY59" fmla="*/ 2087973 h 5631933"/>
              <a:gd name="connsiteX60" fmla="*/ 1156138 w 1219538"/>
              <a:gd name="connsiteY60" fmla="*/ 2455835 h 5631933"/>
              <a:gd name="connsiteX61" fmla="*/ 1177158 w 1219538"/>
              <a:gd name="connsiteY61" fmla="*/ 2560938 h 5631933"/>
              <a:gd name="connsiteX62" fmla="*/ 1166648 w 1219538"/>
              <a:gd name="connsiteY62" fmla="*/ 2928800 h 5631933"/>
              <a:gd name="connsiteX63" fmla="*/ 1145627 w 1219538"/>
              <a:gd name="connsiteY63" fmla="*/ 2991862 h 5631933"/>
              <a:gd name="connsiteX64" fmla="*/ 1135117 w 1219538"/>
              <a:gd name="connsiteY64" fmla="*/ 3149517 h 5631933"/>
              <a:gd name="connsiteX65" fmla="*/ 1114096 w 1219538"/>
              <a:gd name="connsiteY65" fmla="*/ 3181048 h 5631933"/>
              <a:gd name="connsiteX66" fmla="*/ 1114096 w 1219538"/>
              <a:gd name="connsiteY66" fmla="*/ 3181048 h 5631933"/>
              <a:gd name="connsiteX67" fmla="*/ 1124607 w 1219538"/>
              <a:gd name="connsiteY67" fmla="*/ 3191559 h 5631933"/>
              <a:gd name="connsiteX68" fmla="*/ 1145627 w 1219538"/>
              <a:gd name="connsiteY68" fmla="*/ 3286152 h 5631933"/>
              <a:gd name="connsiteX69" fmla="*/ 1124607 w 1219538"/>
              <a:gd name="connsiteY69" fmla="*/ 3454317 h 5631933"/>
              <a:gd name="connsiteX70" fmla="*/ 1156138 w 1219538"/>
              <a:gd name="connsiteY70" fmla="*/ 3717076 h 5631933"/>
              <a:gd name="connsiteX71" fmla="*/ 1166648 w 1219538"/>
              <a:gd name="connsiteY71" fmla="*/ 3759117 h 5631933"/>
              <a:gd name="connsiteX72" fmla="*/ 1177158 w 1219538"/>
              <a:gd name="connsiteY72" fmla="*/ 3811669 h 5631933"/>
              <a:gd name="connsiteX73" fmla="*/ 1187669 w 1219538"/>
              <a:gd name="connsiteY73" fmla="*/ 3895752 h 5631933"/>
              <a:gd name="connsiteX74" fmla="*/ 1177158 w 1219538"/>
              <a:gd name="connsiteY74" fmla="*/ 4063917 h 5631933"/>
              <a:gd name="connsiteX75" fmla="*/ 1166648 w 1219538"/>
              <a:gd name="connsiteY75" fmla="*/ 4095448 h 5631933"/>
              <a:gd name="connsiteX76" fmla="*/ 1177158 w 1219538"/>
              <a:gd name="connsiteY76" fmla="*/ 4431779 h 5631933"/>
              <a:gd name="connsiteX77" fmla="*/ 1208689 w 1219538"/>
              <a:gd name="connsiteY77" fmla="*/ 4684028 h 5631933"/>
              <a:gd name="connsiteX78" fmla="*/ 1219199 w 1219538"/>
              <a:gd name="connsiteY78" fmla="*/ 4705049 h 5631933"/>
              <a:gd name="connsiteX79" fmla="*/ 1198179 w 1219538"/>
              <a:gd name="connsiteY79" fmla="*/ 4757601 h 5631933"/>
              <a:gd name="connsiteX80" fmla="*/ 1208689 w 1219538"/>
              <a:gd name="connsiteY80" fmla="*/ 4873215 h 5631933"/>
              <a:gd name="connsiteX81" fmla="*/ 1208689 w 1219538"/>
              <a:gd name="connsiteY81" fmla="*/ 4883724 h 5631933"/>
              <a:gd name="connsiteX82" fmla="*/ 1219200 w 1219538"/>
              <a:gd name="connsiteY82" fmla="*/ 5566897 h 5631933"/>
              <a:gd name="connsiteX83" fmla="*/ 1208689 w 1219538"/>
              <a:gd name="connsiteY83" fmla="*/ 5587917 h 5631933"/>
              <a:gd name="connsiteX84" fmla="*/ 1040524 w 1219538"/>
              <a:gd name="connsiteY84" fmla="*/ 5587917 h 5631933"/>
              <a:gd name="connsiteX85" fmla="*/ 1019503 w 1219538"/>
              <a:gd name="connsiteY85" fmla="*/ 5619448 h 5631933"/>
              <a:gd name="connsiteX86" fmla="*/ 1078758 w 1219538"/>
              <a:gd name="connsiteY86" fmla="*/ 5608938 h 5631933"/>
              <a:gd name="connsiteX87" fmla="*/ 872358 w 1219538"/>
              <a:gd name="connsiteY87" fmla="*/ 5629959 h 5631933"/>
              <a:gd name="connsiteX88" fmla="*/ 757418 w 1219538"/>
              <a:gd name="connsiteY88" fmla="*/ 5545876 h 5631933"/>
              <a:gd name="connsiteX89" fmla="*/ 777765 w 1219538"/>
              <a:gd name="connsiteY89" fmla="*/ 5598428 h 5631933"/>
              <a:gd name="connsiteX90" fmla="*/ 199696 w 1219538"/>
              <a:gd name="connsiteY90" fmla="*/ 5608938 h 5631933"/>
              <a:gd name="connsiteX91" fmla="*/ 189186 w 1219538"/>
              <a:gd name="connsiteY91" fmla="*/ 5346179 h 5631933"/>
              <a:gd name="connsiteX0" fmla="*/ 189186 w 1219538"/>
              <a:gd name="connsiteY0" fmla="*/ 5346179 h 5631933"/>
              <a:gd name="connsiteX1" fmla="*/ 189186 w 1219538"/>
              <a:gd name="connsiteY1" fmla="*/ 5346179 h 5631933"/>
              <a:gd name="connsiteX2" fmla="*/ 178676 w 1219538"/>
              <a:gd name="connsiteY2" fmla="*/ 5188524 h 5631933"/>
              <a:gd name="connsiteX3" fmla="*/ 168165 w 1219538"/>
              <a:gd name="connsiteY3" fmla="*/ 5156993 h 5631933"/>
              <a:gd name="connsiteX4" fmla="*/ 157655 w 1219538"/>
              <a:gd name="connsiteY4" fmla="*/ 4862704 h 5631933"/>
              <a:gd name="connsiteX5" fmla="*/ 147145 w 1219538"/>
              <a:gd name="connsiteY5" fmla="*/ 4494842 h 5631933"/>
              <a:gd name="connsiteX6" fmla="*/ 126124 w 1219538"/>
              <a:gd name="connsiteY6" fmla="*/ 4431779 h 5631933"/>
              <a:gd name="connsiteX7" fmla="*/ 115614 w 1219538"/>
              <a:gd name="connsiteY7" fmla="*/ 3927283 h 5631933"/>
              <a:gd name="connsiteX8" fmla="*/ 105103 w 1219538"/>
              <a:gd name="connsiteY8" fmla="*/ 3874731 h 5631933"/>
              <a:gd name="connsiteX9" fmla="*/ 84082 w 1219538"/>
              <a:gd name="connsiteY9" fmla="*/ 3717076 h 5631933"/>
              <a:gd name="connsiteX10" fmla="*/ 73572 w 1219538"/>
              <a:gd name="connsiteY10" fmla="*/ 3590952 h 5631933"/>
              <a:gd name="connsiteX11" fmla="*/ 63062 w 1219538"/>
              <a:gd name="connsiteY11" fmla="*/ 3548911 h 5631933"/>
              <a:gd name="connsiteX12" fmla="*/ 52551 w 1219538"/>
              <a:gd name="connsiteY12" fmla="*/ 3485848 h 5631933"/>
              <a:gd name="connsiteX13" fmla="*/ 171733 w 1219538"/>
              <a:gd name="connsiteY13" fmla="*/ 3286152 h 5631933"/>
              <a:gd name="connsiteX14" fmla="*/ 148256 w 1219538"/>
              <a:gd name="connsiteY14" fmla="*/ 3149518 h 5631933"/>
              <a:gd name="connsiteX15" fmla="*/ 91460 w 1219538"/>
              <a:gd name="connsiteY15" fmla="*/ 2928800 h 5631933"/>
              <a:gd name="connsiteX16" fmla="*/ 73572 w 1219538"/>
              <a:gd name="connsiteY16" fmla="*/ 2571448 h 5631933"/>
              <a:gd name="connsiteX17" fmla="*/ 84082 w 1219538"/>
              <a:gd name="connsiteY17" fmla="*/ 2539917 h 5631933"/>
              <a:gd name="connsiteX18" fmla="*/ 73572 w 1219538"/>
              <a:gd name="connsiteY18" fmla="*/ 2329711 h 5631933"/>
              <a:gd name="connsiteX19" fmla="*/ 63062 w 1219538"/>
              <a:gd name="connsiteY19" fmla="*/ 2245628 h 5631933"/>
              <a:gd name="connsiteX20" fmla="*/ 52551 w 1219538"/>
              <a:gd name="connsiteY20" fmla="*/ 1110511 h 5631933"/>
              <a:gd name="connsiteX21" fmla="*/ 0 w 1219538"/>
              <a:gd name="connsiteY21" fmla="*/ 637545 h 5631933"/>
              <a:gd name="connsiteX22" fmla="*/ 21020 w 1219538"/>
              <a:gd name="connsiteY22" fmla="*/ 301214 h 5631933"/>
              <a:gd name="connsiteX23" fmla="*/ 105103 w 1219538"/>
              <a:gd name="connsiteY23" fmla="*/ 322235 h 5631933"/>
              <a:gd name="connsiteX24" fmla="*/ 21020 w 1219538"/>
              <a:gd name="connsiteY24" fmla="*/ 17435 h 5631933"/>
              <a:gd name="connsiteX25" fmla="*/ 115614 w 1219538"/>
              <a:gd name="connsiteY25" fmla="*/ 59476 h 5631933"/>
              <a:gd name="connsiteX26" fmla="*/ 241738 w 1219538"/>
              <a:gd name="connsiteY26" fmla="*/ 48966 h 5631933"/>
              <a:gd name="connsiteX27" fmla="*/ 304125 w 1219538"/>
              <a:gd name="connsiteY27" fmla="*/ 69986 h 5631933"/>
              <a:gd name="connsiteX28" fmla="*/ 286237 w 1219538"/>
              <a:gd name="connsiteY28" fmla="*/ 27945 h 5631933"/>
              <a:gd name="connsiteX29" fmla="*/ 312177 w 1219538"/>
              <a:gd name="connsiteY29" fmla="*/ 80497 h 5631933"/>
              <a:gd name="connsiteX30" fmla="*/ 325821 w 1219538"/>
              <a:gd name="connsiteY30" fmla="*/ 112028 h 5631933"/>
              <a:gd name="connsiteX31" fmla="*/ 388882 w 1219538"/>
              <a:gd name="connsiteY31" fmla="*/ 59476 h 5631933"/>
              <a:gd name="connsiteX32" fmla="*/ 420414 w 1219538"/>
              <a:gd name="connsiteY32" fmla="*/ 217131 h 5631933"/>
              <a:gd name="connsiteX33" fmla="*/ 472965 w 1219538"/>
              <a:gd name="connsiteY33" fmla="*/ 175090 h 5631933"/>
              <a:gd name="connsiteX34" fmla="*/ 536027 w 1219538"/>
              <a:gd name="connsiteY34" fmla="*/ 133048 h 5631933"/>
              <a:gd name="connsiteX35" fmla="*/ 567558 w 1219538"/>
              <a:gd name="connsiteY35" fmla="*/ 112028 h 5631933"/>
              <a:gd name="connsiteX36" fmla="*/ 599089 w 1219538"/>
              <a:gd name="connsiteY36" fmla="*/ 101517 h 5631933"/>
              <a:gd name="connsiteX37" fmla="*/ 651641 w 1219538"/>
              <a:gd name="connsiteY37" fmla="*/ 112028 h 5631933"/>
              <a:gd name="connsiteX38" fmla="*/ 683172 w 1219538"/>
              <a:gd name="connsiteY38" fmla="*/ 133048 h 5631933"/>
              <a:gd name="connsiteX39" fmla="*/ 746234 w 1219538"/>
              <a:gd name="connsiteY39" fmla="*/ 122538 h 5631933"/>
              <a:gd name="connsiteX40" fmla="*/ 861848 w 1219538"/>
              <a:gd name="connsiteY40" fmla="*/ 133048 h 5631933"/>
              <a:gd name="connsiteX41" fmla="*/ 882869 w 1219538"/>
              <a:gd name="connsiteY41" fmla="*/ 101517 h 5631933"/>
              <a:gd name="connsiteX42" fmla="*/ 914400 w 1219538"/>
              <a:gd name="connsiteY42" fmla="*/ 80497 h 5631933"/>
              <a:gd name="connsiteX43" fmla="*/ 924910 w 1219538"/>
              <a:gd name="connsiteY43" fmla="*/ 133048 h 5631933"/>
              <a:gd name="connsiteX44" fmla="*/ 1072055 w 1219538"/>
              <a:gd name="connsiteY44" fmla="*/ 143559 h 5631933"/>
              <a:gd name="connsiteX45" fmla="*/ 1093076 w 1219538"/>
              <a:gd name="connsiteY45" fmla="*/ 112028 h 5631933"/>
              <a:gd name="connsiteX46" fmla="*/ 1082565 w 1219538"/>
              <a:gd name="connsiteY46" fmla="*/ 80497 h 5631933"/>
              <a:gd name="connsiteX47" fmla="*/ 1051034 w 1219538"/>
              <a:gd name="connsiteY47" fmla="*/ 112028 h 5631933"/>
              <a:gd name="connsiteX48" fmla="*/ 1040524 w 1219538"/>
              <a:gd name="connsiteY48" fmla="*/ 143559 h 5631933"/>
              <a:gd name="connsiteX49" fmla="*/ 1093076 w 1219538"/>
              <a:gd name="connsiteY49" fmla="*/ 248662 h 5631933"/>
              <a:gd name="connsiteX50" fmla="*/ 1124607 w 1219538"/>
              <a:gd name="connsiteY50" fmla="*/ 280193 h 5631933"/>
              <a:gd name="connsiteX51" fmla="*/ 1114096 w 1219538"/>
              <a:gd name="connsiteY51" fmla="*/ 563973 h 5631933"/>
              <a:gd name="connsiteX52" fmla="*/ 1093076 w 1219538"/>
              <a:gd name="connsiteY52" fmla="*/ 627035 h 5631933"/>
              <a:gd name="connsiteX53" fmla="*/ 1082565 w 1219538"/>
              <a:gd name="connsiteY53" fmla="*/ 658566 h 5631933"/>
              <a:gd name="connsiteX54" fmla="*/ 1072055 w 1219538"/>
              <a:gd name="connsiteY54" fmla="*/ 721628 h 5631933"/>
              <a:gd name="connsiteX55" fmla="*/ 1093076 w 1219538"/>
              <a:gd name="connsiteY55" fmla="*/ 1121021 h 5631933"/>
              <a:gd name="connsiteX56" fmla="*/ 1103586 w 1219538"/>
              <a:gd name="connsiteY56" fmla="*/ 1572966 h 5631933"/>
              <a:gd name="connsiteX57" fmla="*/ 1135117 w 1219538"/>
              <a:gd name="connsiteY57" fmla="*/ 1730621 h 5631933"/>
              <a:gd name="connsiteX58" fmla="*/ 1124607 w 1219538"/>
              <a:gd name="connsiteY58" fmla="*/ 1919807 h 5631933"/>
              <a:gd name="connsiteX59" fmla="*/ 1145627 w 1219538"/>
              <a:gd name="connsiteY59" fmla="*/ 2087973 h 5631933"/>
              <a:gd name="connsiteX60" fmla="*/ 1156138 w 1219538"/>
              <a:gd name="connsiteY60" fmla="*/ 2455835 h 5631933"/>
              <a:gd name="connsiteX61" fmla="*/ 1177158 w 1219538"/>
              <a:gd name="connsiteY61" fmla="*/ 2560938 h 5631933"/>
              <a:gd name="connsiteX62" fmla="*/ 1166648 w 1219538"/>
              <a:gd name="connsiteY62" fmla="*/ 2928800 h 5631933"/>
              <a:gd name="connsiteX63" fmla="*/ 1145627 w 1219538"/>
              <a:gd name="connsiteY63" fmla="*/ 2991862 h 5631933"/>
              <a:gd name="connsiteX64" fmla="*/ 1135117 w 1219538"/>
              <a:gd name="connsiteY64" fmla="*/ 3149517 h 5631933"/>
              <a:gd name="connsiteX65" fmla="*/ 1114096 w 1219538"/>
              <a:gd name="connsiteY65" fmla="*/ 3181048 h 5631933"/>
              <a:gd name="connsiteX66" fmla="*/ 1114096 w 1219538"/>
              <a:gd name="connsiteY66" fmla="*/ 3181048 h 5631933"/>
              <a:gd name="connsiteX67" fmla="*/ 1124607 w 1219538"/>
              <a:gd name="connsiteY67" fmla="*/ 3191559 h 5631933"/>
              <a:gd name="connsiteX68" fmla="*/ 1145627 w 1219538"/>
              <a:gd name="connsiteY68" fmla="*/ 3286152 h 5631933"/>
              <a:gd name="connsiteX69" fmla="*/ 1124607 w 1219538"/>
              <a:gd name="connsiteY69" fmla="*/ 3454317 h 5631933"/>
              <a:gd name="connsiteX70" fmla="*/ 1156138 w 1219538"/>
              <a:gd name="connsiteY70" fmla="*/ 3717076 h 5631933"/>
              <a:gd name="connsiteX71" fmla="*/ 1166648 w 1219538"/>
              <a:gd name="connsiteY71" fmla="*/ 3759117 h 5631933"/>
              <a:gd name="connsiteX72" fmla="*/ 1177158 w 1219538"/>
              <a:gd name="connsiteY72" fmla="*/ 3811669 h 5631933"/>
              <a:gd name="connsiteX73" fmla="*/ 1187669 w 1219538"/>
              <a:gd name="connsiteY73" fmla="*/ 3895752 h 5631933"/>
              <a:gd name="connsiteX74" fmla="*/ 1177158 w 1219538"/>
              <a:gd name="connsiteY74" fmla="*/ 4063917 h 5631933"/>
              <a:gd name="connsiteX75" fmla="*/ 1166648 w 1219538"/>
              <a:gd name="connsiteY75" fmla="*/ 4095448 h 5631933"/>
              <a:gd name="connsiteX76" fmla="*/ 1177158 w 1219538"/>
              <a:gd name="connsiteY76" fmla="*/ 4431779 h 5631933"/>
              <a:gd name="connsiteX77" fmla="*/ 1208689 w 1219538"/>
              <a:gd name="connsiteY77" fmla="*/ 4684028 h 5631933"/>
              <a:gd name="connsiteX78" fmla="*/ 1219199 w 1219538"/>
              <a:gd name="connsiteY78" fmla="*/ 4705049 h 5631933"/>
              <a:gd name="connsiteX79" fmla="*/ 1198179 w 1219538"/>
              <a:gd name="connsiteY79" fmla="*/ 4757601 h 5631933"/>
              <a:gd name="connsiteX80" fmla="*/ 1208689 w 1219538"/>
              <a:gd name="connsiteY80" fmla="*/ 4873215 h 5631933"/>
              <a:gd name="connsiteX81" fmla="*/ 1208689 w 1219538"/>
              <a:gd name="connsiteY81" fmla="*/ 4883724 h 5631933"/>
              <a:gd name="connsiteX82" fmla="*/ 1219200 w 1219538"/>
              <a:gd name="connsiteY82" fmla="*/ 5566897 h 5631933"/>
              <a:gd name="connsiteX83" fmla="*/ 1208689 w 1219538"/>
              <a:gd name="connsiteY83" fmla="*/ 5587917 h 5631933"/>
              <a:gd name="connsiteX84" fmla="*/ 1040524 w 1219538"/>
              <a:gd name="connsiteY84" fmla="*/ 5587917 h 5631933"/>
              <a:gd name="connsiteX85" fmla="*/ 1019503 w 1219538"/>
              <a:gd name="connsiteY85" fmla="*/ 5619448 h 5631933"/>
              <a:gd name="connsiteX86" fmla="*/ 1078758 w 1219538"/>
              <a:gd name="connsiteY86" fmla="*/ 5608938 h 5631933"/>
              <a:gd name="connsiteX87" fmla="*/ 872358 w 1219538"/>
              <a:gd name="connsiteY87" fmla="*/ 5629959 h 5631933"/>
              <a:gd name="connsiteX88" fmla="*/ 757418 w 1219538"/>
              <a:gd name="connsiteY88" fmla="*/ 5545876 h 5631933"/>
              <a:gd name="connsiteX89" fmla="*/ 777765 w 1219538"/>
              <a:gd name="connsiteY89" fmla="*/ 5598428 h 5631933"/>
              <a:gd name="connsiteX90" fmla="*/ 199696 w 1219538"/>
              <a:gd name="connsiteY90" fmla="*/ 5608938 h 5631933"/>
              <a:gd name="connsiteX91" fmla="*/ 189186 w 1219538"/>
              <a:gd name="connsiteY91" fmla="*/ 5346179 h 5631933"/>
              <a:gd name="connsiteX0" fmla="*/ 189186 w 1219538"/>
              <a:gd name="connsiteY0" fmla="*/ 5346179 h 5631933"/>
              <a:gd name="connsiteX1" fmla="*/ 189186 w 1219538"/>
              <a:gd name="connsiteY1" fmla="*/ 5346179 h 5631933"/>
              <a:gd name="connsiteX2" fmla="*/ 178676 w 1219538"/>
              <a:gd name="connsiteY2" fmla="*/ 5188524 h 5631933"/>
              <a:gd name="connsiteX3" fmla="*/ 168165 w 1219538"/>
              <a:gd name="connsiteY3" fmla="*/ 5156993 h 5631933"/>
              <a:gd name="connsiteX4" fmla="*/ 157655 w 1219538"/>
              <a:gd name="connsiteY4" fmla="*/ 4862704 h 5631933"/>
              <a:gd name="connsiteX5" fmla="*/ 147145 w 1219538"/>
              <a:gd name="connsiteY5" fmla="*/ 4494842 h 5631933"/>
              <a:gd name="connsiteX6" fmla="*/ 126124 w 1219538"/>
              <a:gd name="connsiteY6" fmla="*/ 4431779 h 5631933"/>
              <a:gd name="connsiteX7" fmla="*/ 115614 w 1219538"/>
              <a:gd name="connsiteY7" fmla="*/ 3927283 h 5631933"/>
              <a:gd name="connsiteX8" fmla="*/ 105103 w 1219538"/>
              <a:gd name="connsiteY8" fmla="*/ 3874731 h 5631933"/>
              <a:gd name="connsiteX9" fmla="*/ 84082 w 1219538"/>
              <a:gd name="connsiteY9" fmla="*/ 3717076 h 5631933"/>
              <a:gd name="connsiteX10" fmla="*/ 73572 w 1219538"/>
              <a:gd name="connsiteY10" fmla="*/ 3590952 h 5631933"/>
              <a:gd name="connsiteX11" fmla="*/ 63062 w 1219538"/>
              <a:gd name="connsiteY11" fmla="*/ 3548911 h 5631933"/>
              <a:gd name="connsiteX12" fmla="*/ 117398 w 1219538"/>
              <a:gd name="connsiteY12" fmla="*/ 3485848 h 5631933"/>
              <a:gd name="connsiteX13" fmla="*/ 171733 w 1219538"/>
              <a:gd name="connsiteY13" fmla="*/ 3286152 h 5631933"/>
              <a:gd name="connsiteX14" fmla="*/ 148256 w 1219538"/>
              <a:gd name="connsiteY14" fmla="*/ 3149518 h 5631933"/>
              <a:gd name="connsiteX15" fmla="*/ 91460 w 1219538"/>
              <a:gd name="connsiteY15" fmla="*/ 2928800 h 5631933"/>
              <a:gd name="connsiteX16" fmla="*/ 73572 w 1219538"/>
              <a:gd name="connsiteY16" fmla="*/ 2571448 h 5631933"/>
              <a:gd name="connsiteX17" fmla="*/ 84082 w 1219538"/>
              <a:gd name="connsiteY17" fmla="*/ 2539917 h 5631933"/>
              <a:gd name="connsiteX18" fmla="*/ 73572 w 1219538"/>
              <a:gd name="connsiteY18" fmla="*/ 2329711 h 5631933"/>
              <a:gd name="connsiteX19" fmla="*/ 63062 w 1219538"/>
              <a:gd name="connsiteY19" fmla="*/ 2245628 h 5631933"/>
              <a:gd name="connsiteX20" fmla="*/ 52551 w 1219538"/>
              <a:gd name="connsiteY20" fmla="*/ 1110511 h 5631933"/>
              <a:gd name="connsiteX21" fmla="*/ 0 w 1219538"/>
              <a:gd name="connsiteY21" fmla="*/ 637545 h 5631933"/>
              <a:gd name="connsiteX22" fmla="*/ 21020 w 1219538"/>
              <a:gd name="connsiteY22" fmla="*/ 301214 h 5631933"/>
              <a:gd name="connsiteX23" fmla="*/ 105103 w 1219538"/>
              <a:gd name="connsiteY23" fmla="*/ 322235 h 5631933"/>
              <a:gd name="connsiteX24" fmla="*/ 21020 w 1219538"/>
              <a:gd name="connsiteY24" fmla="*/ 17435 h 5631933"/>
              <a:gd name="connsiteX25" fmla="*/ 115614 w 1219538"/>
              <a:gd name="connsiteY25" fmla="*/ 59476 h 5631933"/>
              <a:gd name="connsiteX26" fmla="*/ 241738 w 1219538"/>
              <a:gd name="connsiteY26" fmla="*/ 48966 h 5631933"/>
              <a:gd name="connsiteX27" fmla="*/ 304125 w 1219538"/>
              <a:gd name="connsiteY27" fmla="*/ 69986 h 5631933"/>
              <a:gd name="connsiteX28" fmla="*/ 286237 w 1219538"/>
              <a:gd name="connsiteY28" fmla="*/ 27945 h 5631933"/>
              <a:gd name="connsiteX29" fmla="*/ 312177 w 1219538"/>
              <a:gd name="connsiteY29" fmla="*/ 80497 h 5631933"/>
              <a:gd name="connsiteX30" fmla="*/ 325821 w 1219538"/>
              <a:gd name="connsiteY30" fmla="*/ 112028 h 5631933"/>
              <a:gd name="connsiteX31" fmla="*/ 388882 w 1219538"/>
              <a:gd name="connsiteY31" fmla="*/ 59476 h 5631933"/>
              <a:gd name="connsiteX32" fmla="*/ 420414 w 1219538"/>
              <a:gd name="connsiteY32" fmla="*/ 217131 h 5631933"/>
              <a:gd name="connsiteX33" fmla="*/ 472965 w 1219538"/>
              <a:gd name="connsiteY33" fmla="*/ 175090 h 5631933"/>
              <a:gd name="connsiteX34" fmla="*/ 536027 w 1219538"/>
              <a:gd name="connsiteY34" fmla="*/ 133048 h 5631933"/>
              <a:gd name="connsiteX35" fmla="*/ 567558 w 1219538"/>
              <a:gd name="connsiteY35" fmla="*/ 112028 h 5631933"/>
              <a:gd name="connsiteX36" fmla="*/ 599089 w 1219538"/>
              <a:gd name="connsiteY36" fmla="*/ 101517 h 5631933"/>
              <a:gd name="connsiteX37" fmla="*/ 651641 w 1219538"/>
              <a:gd name="connsiteY37" fmla="*/ 112028 h 5631933"/>
              <a:gd name="connsiteX38" fmla="*/ 683172 w 1219538"/>
              <a:gd name="connsiteY38" fmla="*/ 133048 h 5631933"/>
              <a:gd name="connsiteX39" fmla="*/ 746234 w 1219538"/>
              <a:gd name="connsiteY39" fmla="*/ 122538 h 5631933"/>
              <a:gd name="connsiteX40" fmla="*/ 861848 w 1219538"/>
              <a:gd name="connsiteY40" fmla="*/ 133048 h 5631933"/>
              <a:gd name="connsiteX41" fmla="*/ 882869 w 1219538"/>
              <a:gd name="connsiteY41" fmla="*/ 101517 h 5631933"/>
              <a:gd name="connsiteX42" fmla="*/ 914400 w 1219538"/>
              <a:gd name="connsiteY42" fmla="*/ 80497 h 5631933"/>
              <a:gd name="connsiteX43" fmla="*/ 924910 w 1219538"/>
              <a:gd name="connsiteY43" fmla="*/ 133048 h 5631933"/>
              <a:gd name="connsiteX44" fmla="*/ 1072055 w 1219538"/>
              <a:gd name="connsiteY44" fmla="*/ 143559 h 5631933"/>
              <a:gd name="connsiteX45" fmla="*/ 1093076 w 1219538"/>
              <a:gd name="connsiteY45" fmla="*/ 112028 h 5631933"/>
              <a:gd name="connsiteX46" fmla="*/ 1082565 w 1219538"/>
              <a:gd name="connsiteY46" fmla="*/ 80497 h 5631933"/>
              <a:gd name="connsiteX47" fmla="*/ 1051034 w 1219538"/>
              <a:gd name="connsiteY47" fmla="*/ 112028 h 5631933"/>
              <a:gd name="connsiteX48" fmla="*/ 1040524 w 1219538"/>
              <a:gd name="connsiteY48" fmla="*/ 143559 h 5631933"/>
              <a:gd name="connsiteX49" fmla="*/ 1093076 w 1219538"/>
              <a:gd name="connsiteY49" fmla="*/ 248662 h 5631933"/>
              <a:gd name="connsiteX50" fmla="*/ 1124607 w 1219538"/>
              <a:gd name="connsiteY50" fmla="*/ 280193 h 5631933"/>
              <a:gd name="connsiteX51" fmla="*/ 1114096 w 1219538"/>
              <a:gd name="connsiteY51" fmla="*/ 563973 h 5631933"/>
              <a:gd name="connsiteX52" fmla="*/ 1093076 w 1219538"/>
              <a:gd name="connsiteY52" fmla="*/ 627035 h 5631933"/>
              <a:gd name="connsiteX53" fmla="*/ 1082565 w 1219538"/>
              <a:gd name="connsiteY53" fmla="*/ 658566 h 5631933"/>
              <a:gd name="connsiteX54" fmla="*/ 1072055 w 1219538"/>
              <a:gd name="connsiteY54" fmla="*/ 721628 h 5631933"/>
              <a:gd name="connsiteX55" fmla="*/ 1093076 w 1219538"/>
              <a:gd name="connsiteY55" fmla="*/ 1121021 h 5631933"/>
              <a:gd name="connsiteX56" fmla="*/ 1103586 w 1219538"/>
              <a:gd name="connsiteY56" fmla="*/ 1572966 h 5631933"/>
              <a:gd name="connsiteX57" fmla="*/ 1135117 w 1219538"/>
              <a:gd name="connsiteY57" fmla="*/ 1730621 h 5631933"/>
              <a:gd name="connsiteX58" fmla="*/ 1124607 w 1219538"/>
              <a:gd name="connsiteY58" fmla="*/ 1919807 h 5631933"/>
              <a:gd name="connsiteX59" fmla="*/ 1145627 w 1219538"/>
              <a:gd name="connsiteY59" fmla="*/ 2087973 h 5631933"/>
              <a:gd name="connsiteX60" fmla="*/ 1156138 w 1219538"/>
              <a:gd name="connsiteY60" fmla="*/ 2455835 h 5631933"/>
              <a:gd name="connsiteX61" fmla="*/ 1177158 w 1219538"/>
              <a:gd name="connsiteY61" fmla="*/ 2560938 h 5631933"/>
              <a:gd name="connsiteX62" fmla="*/ 1166648 w 1219538"/>
              <a:gd name="connsiteY62" fmla="*/ 2928800 h 5631933"/>
              <a:gd name="connsiteX63" fmla="*/ 1145627 w 1219538"/>
              <a:gd name="connsiteY63" fmla="*/ 2991862 h 5631933"/>
              <a:gd name="connsiteX64" fmla="*/ 1135117 w 1219538"/>
              <a:gd name="connsiteY64" fmla="*/ 3149517 h 5631933"/>
              <a:gd name="connsiteX65" fmla="*/ 1114096 w 1219538"/>
              <a:gd name="connsiteY65" fmla="*/ 3181048 h 5631933"/>
              <a:gd name="connsiteX66" fmla="*/ 1114096 w 1219538"/>
              <a:gd name="connsiteY66" fmla="*/ 3181048 h 5631933"/>
              <a:gd name="connsiteX67" fmla="*/ 1124607 w 1219538"/>
              <a:gd name="connsiteY67" fmla="*/ 3191559 h 5631933"/>
              <a:gd name="connsiteX68" fmla="*/ 1145627 w 1219538"/>
              <a:gd name="connsiteY68" fmla="*/ 3286152 h 5631933"/>
              <a:gd name="connsiteX69" fmla="*/ 1124607 w 1219538"/>
              <a:gd name="connsiteY69" fmla="*/ 3454317 h 5631933"/>
              <a:gd name="connsiteX70" fmla="*/ 1156138 w 1219538"/>
              <a:gd name="connsiteY70" fmla="*/ 3717076 h 5631933"/>
              <a:gd name="connsiteX71" fmla="*/ 1166648 w 1219538"/>
              <a:gd name="connsiteY71" fmla="*/ 3759117 h 5631933"/>
              <a:gd name="connsiteX72" fmla="*/ 1177158 w 1219538"/>
              <a:gd name="connsiteY72" fmla="*/ 3811669 h 5631933"/>
              <a:gd name="connsiteX73" fmla="*/ 1187669 w 1219538"/>
              <a:gd name="connsiteY73" fmla="*/ 3895752 h 5631933"/>
              <a:gd name="connsiteX74" fmla="*/ 1177158 w 1219538"/>
              <a:gd name="connsiteY74" fmla="*/ 4063917 h 5631933"/>
              <a:gd name="connsiteX75" fmla="*/ 1166648 w 1219538"/>
              <a:gd name="connsiteY75" fmla="*/ 4095448 h 5631933"/>
              <a:gd name="connsiteX76" fmla="*/ 1177158 w 1219538"/>
              <a:gd name="connsiteY76" fmla="*/ 4431779 h 5631933"/>
              <a:gd name="connsiteX77" fmla="*/ 1208689 w 1219538"/>
              <a:gd name="connsiteY77" fmla="*/ 4684028 h 5631933"/>
              <a:gd name="connsiteX78" fmla="*/ 1219199 w 1219538"/>
              <a:gd name="connsiteY78" fmla="*/ 4705049 h 5631933"/>
              <a:gd name="connsiteX79" fmla="*/ 1198179 w 1219538"/>
              <a:gd name="connsiteY79" fmla="*/ 4757601 h 5631933"/>
              <a:gd name="connsiteX80" fmla="*/ 1208689 w 1219538"/>
              <a:gd name="connsiteY80" fmla="*/ 4873215 h 5631933"/>
              <a:gd name="connsiteX81" fmla="*/ 1208689 w 1219538"/>
              <a:gd name="connsiteY81" fmla="*/ 4883724 h 5631933"/>
              <a:gd name="connsiteX82" fmla="*/ 1219200 w 1219538"/>
              <a:gd name="connsiteY82" fmla="*/ 5566897 h 5631933"/>
              <a:gd name="connsiteX83" fmla="*/ 1208689 w 1219538"/>
              <a:gd name="connsiteY83" fmla="*/ 5587917 h 5631933"/>
              <a:gd name="connsiteX84" fmla="*/ 1040524 w 1219538"/>
              <a:gd name="connsiteY84" fmla="*/ 5587917 h 5631933"/>
              <a:gd name="connsiteX85" fmla="*/ 1019503 w 1219538"/>
              <a:gd name="connsiteY85" fmla="*/ 5619448 h 5631933"/>
              <a:gd name="connsiteX86" fmla="*/ 1078758 w 1219538"/>
              <a:gd name="connsiteY86" fmla="*/ 5608938 h 5631933"/>
              <a:gd name="connsiteX87" fmla="*/ 872358 w 1219538"/>
              <a:gd name="connsiteY87" fmla="*/ 5629959 h 5631933"/>
              <a:gd name="connsiteX88" fmla="*/ 757418 w 1219538"/>
              <a:gd name="connsiteY88" fmla="*/ 5545876 h 5631933"/>
              <a:gd name="connsiteX89" fmla="*/ 777765 w 1219538"/>
              <a:gd name="connsiteY89" fmla="*/ 5598428 h 5631933"/>
              <a:gd name="connsiteX90" fmla="*/ 199696 w 1219538"/>
              <a:gd name="connsiteY90" fmla="*/ 5608938 h 5631933"/>
              <a:gd name="connsiteX91" fmla="*/ 189186 w 1219538"/>
              <a:gd name="connsiteY91" fmla="*/ 5346179 h 5631933"/>
              <a:gd name="connsiteX0" fmla="*/ 189186 w 1219538"/>
              <a:gd name="connsiteY0" fmla="*/ 5346179 h 5631933"/>
              <a:gd name="connsiteX1" fmla="*/ 189186 w 1219538"/>
              <a:gd name="connsiteY1" fmla="*/ 5346179 h 5631933"/>
              <a:gd name="connsiteX2" fmla="*/ 178676 w 1219538"/>
              <a:gd name="connsiteY2" fmla="*/ 5188524 h 5631933"/>
              <a:gd name="connsiteX3" fmla="*/ 168165 w 1219538"/>
              <a:gd name="connsiteY3" fmla="*/ 5156993 h 5631933"/>
              <a:gd name="connsiteX4" fmla="*/ 157655 w 1219538"/>
              <a:gd name="connsiteY4" fmla="*/ 4862704 h 5631933"/>
              <a:gd name="connsiteX5" fmla="*/ 147145 w 1219538"/>
              <a:gd name="connsiteY5" fmla="*/ 4494842 h 5631933"/>
              <a:gd name="connsiteX6" fmla="*/ 126124 w 1219538"/>
              <a:gd name="connsiteY6" fmla="*/ 4431779 h 5631933"/>
              <a:gd name="connsiteX7" fmla="*/ 115614 w 1219538"/>
              <a:gd name="connsiteY7" fmla="*/ 3927283 h 5631933"/>
              <a:gd name="connsiteX8" fmla="*/ 105103 w 1219538"/>
              <a:gd name="connsiteY8" fmla="*/ 3874731 h 5631933"/>
              <a:gd name="connsiteX9" fmla="*/ 84082 w 1219538"/>
              <a:gd name="connsiteY9" fmla="*/ 3717076 h 5631933"/>
              <a:gd name="connsiteX10" fmla="*/ 73572 w 1219538"/>
              <a:gd name="connsiteY10" fmla="*/ 3590952 h 5631933"/>
              <a:gd name="connsiteX11" fmla="*/ 127909 w 1219538"/>
              <a:gd name="connsiteY11" fmla="*/ 3548911 h 5631933"/>
              <a:gd name="connsiteX12" fmla="*/ 117398 w 1219538"/>
              <a:gd name="connsiteY12" fmla="*/ 3485848 h 5631933"/>
              <a:gd name="connsiteX13" fmla="*/ 171733 w 1219538"/>
              <a:gd name="connsiteY13" fmla="*/ 3286152 h 5631933"/>
              <a:gd name="connsiteX14" fmla="*/ 148256 w 1219538"/>
              <a:gd name="connsiteY14" fmla="*/ 3149518 h 5631933"/>
              <a:gd name="connsiteX15" fmla="*/ 91460 w 1219538"/>
              <a:gd name="connsiteY15" fmla="*/ 2928800 h 5631933"/>
              <a:gd name="connsiteX16" fmla="*/ 73572 w 1219538"/>
              <a:gd name="connsiteY16" fmla="*/ 2571448 h 5631933"/>
              <a:gd name="connsiteX17" fmla="*/ 84082 w 1219538"/>
              <a:gd name="connsiteY17" fmla="*/ 2539917 h 5631933"/>
              <a:gd name="connsiteX18" fmla="*/ 73572 w 1219538"/>
              <a:gd name="connsiteY18" fmla="*/ 2329711 h 5631933"/>
              <a:gd name="connsiteX19" fmla="*/ 63062 w 1219538"/>
              <a:gd name="connsiteY19" fmla="*/ 2245628 h 5631933"/>
              <a:gd name="connsiteX20" fmla="*/ 52551 w 1219538"/>
              <a:gd name="connsiteY20" fmla="*/ 1110511 h 5631933"/>
              <a:gd name="connsiteX21" fmla="*/ 0 w 1219538"/>
              <a:gd name="connsiteY21" fmla="*/ 637545 h 5631933"/>
              <a:gd name="connsiteX22" fmla="*/ 21020 w 1219538"/>
              <a:gd name="connsiteY22" fmla="*/ 301214 h 5631933"/>
              <a:gd name="connsiteX23" fmla="*/ 105103 w 1219538"/>
              <a:gd name="connsiteY23" fmla="*/ 322235 h 5631933"/>
              <a:gd name="connsiteX24" fmla="*/ 21020 w 1219538"/>
              <a:gd name="connsiteY24" fmla="*/ 17435 h 5631933"/>
              <a:gd name="connsiteX25" fmla="*/ 115614 w 1219538"/>
              <a:gd name="connsiteY25" fmla="*/ 59476 h 5631933"/>
              <a:gd name="connsiteX26" fmla="*/ 241738 w 1219538"/>
              <a:gd name="connsiteY26" fmla="*/ 48966 h 5631933"/>
              <a:gd name="connsiteX27" fmla="*/ 304125 w 1219538"/>
              <a:gd name="connsiteY27" fmla="*/ 69986 h 5631933"/>
              <a:gd name="connsiteX28" fmla="*/ 286237 w 1219538"/>
              <a:gd name="connsiteY28" fmla="*/ 27945 h 5631933"/>
              <a:gd name="connsiteX29" fmla="*/ 312177 w 1219538"/>
              <a:gd name="connsiteY29" fmla="*/ 80497 h 5631933"/>
              <a:gd name="connsiteX30" fmla="*/ 325821 w 1219538"/>
              <a:gd name="connsiteY30" fmla="*/ 112028 h 5631933"/>
              <a:gd name="connsiteX31" fmla="*/ 388882 w 1219538"/>
              <a:gd name="connsiteY31" fmla="*/ 59476 h 5631933"/>
              <a:gd name="connsiteX32" fmla="*/ 420414 w 1219538"/>
              <a:gd name="connsiteY32" fmla="*/ 217131 h 5631933"/>
              <a:gd name="connsiteX33" fmla="*/ 472965 w 1219538"/>
              <a:gd name="connsiteY33" fmla="*/ 175090 h 5631933"/>
              <a:gd name="connsiteX34" fmla="*/ 536027 w 1219538"/>
              <a:gd name="connsiteY34" fmla="*/ 133048 h 5631933"/>
              <a:gd name="connsiteX35" fmla="*/ 567558 w 1219538"/>
              <a:gd name="connsiteY35" fmla="*/ 112028 h 5631933"/>
              <a:gd name="connsiteX36" fmla="*/ 599089 w 1219538"/>
              <a:gd name="connsiteY36" fmla="*/ 101517 h 5631933"/>
              <a:gd name="connsiteX37" fmla="*/ 651641 w 1219538"/>
              <a:gd name="connsiteY37" fmla="*/ 112028 h 5631933"/>
              <a:gd name="connsiteX38" fmla="*/ 683172 w 1219538"/>
              <a:gd name="connsiteY38" fmla="*/ 133048 h 5631933"/>
              <a:gd name="connsiteX39" fmla="*/ 746234 w 1219538"/>
              <a:gd name="connsiteY39" fmla="*/ 122538 h 5631933"/>
              <a:gd name="connsiteX40" fmla="*/ 861848 w 1219538"/>
              <a:gd name="connsiteY40" fmla="*/ 133048 h 5631933"/>
              <a:gd name="connsiteX41" fmla="*/ 882869 w 1219538"/>
              <a:gd name="connsiteY41" fmla="*/ 101517 h 5631933"/>
              <a:gd name="connsiteX42" fmla="*/ 914400 w 1219538"/>
              <a:gd name="connsiteY42" fmla="*/ 80497 h 5631933"/>
              <a:gd name="connsiteX43" fmla="*/ 924910 w 1219538"/>
              <a:gd name="connsiteY43" fmla="*/ 133048 h 5631933"/>
              <a:gd name="connsiteX44" fmla="*/ 1072055 w 1219538"/>
              <a:gd name="connsiteY44" fmla="*/ 143559 h 5631933"/>
              <a:gd name="connsiteX45" fmla="*/ 1093076 w 1219538"/>
              <a:gd name="connsiteY45" fmla="*/ 112028 h 5631933"/>
              <a:gd name="connsiteX46" fmla="*/ 1082565 w 1219538"/>
              <a:gd name="connsiteY46" fmla="*/ 80497 h 5631933"/>
              <a:gd name="connsiteX47" fmla="*/ 1051034 w 1219538"/>
              <a:gd name="connsiteY47" fmla="*/ 112028 h 5631933"/>
              <a:gd name="connsiteX48" fmla="*/ 1040524 w 1219538"/>
              <a:gd name="connsiteY48" fmla="*/ 143559 h 5631933"/>
              <a:gd name="connsiteX49" fmla="*/ 1093076 w 1219538"/>
              <a:gd name="connsiteY49" fmla="*/ 248662 h 5631933"/>
              <a:gd name="connsiteX50" fmla="*/ 1124607 w 1219538"/>
              <a:gd name="connsiteY50" fmla="*/ 280193 h 5631933"/>
              <a:gd name="connsiteX51" fmla="*/ 1114096 w 1219538"/>
              <a:gd name="connsiteY51" fmla="*/ 563973 h 5631933"/>
              <a:gd name="connsiteX52" fmla="*/ 1093076 w 1219538"/>
              <a:gd name="connsiteY52" fmla="*/ 627035 h 5631933"/>
              <a:gd name="connsiteX53" fmla="*/ 1082565 w 1219538"/>
              <a:gd name="connsiteY53" fmla="*/ 658566 h 5631933"/>
              <a:gd name="connsiteX54" fmla="*/ 1072055 w 1219538"/>
              <a:gd name="connsiteY54" fmla="*/ 721628 h 5631933"/>
              <a:gd name="connsiteX55" fmla="*/ 1093076 w 1219538"/>
              <a:gd name="connsiteY55" fmla="*/ 1121021 h 5631933"/>
              <a:gd name="connsiteX56" fmla="*/ 1103586 w 1219538"/>
              <a:gd name="connsiteY56" fmla="*/ 1572966 h 5631933"/>
              <a:gd name="connsiteX57" fmla="*/ 1135117 w 1219538"/>
              <a:gd name="connsiteY57" fmla="*/ 1730621 h 5631933"/>
              <a:gd name="connsiteX58" fmla="*/ 1124607 w 1219538"/>
              <a:gd name="connsiteY58" fmla="*/ 1919807 h 5631933"/>
              <a:gd name="connsiteX59" fmla="*/ 1145627 w 1219538"/>
              <a:gd name="connsiteY59" fmla="*/ 2087973 h 5631933"/>
              <a:gd name="connsiteX60" fmla="*/ 1156138 w 1219538"/>
              <a:gd name="connsiteY60" fmla="*/ 2455835 h 5631933"/>
              <a:gd name="connsiteX61" fmla="*/ 1177158 w 1219538"/>
              <a:gd name="connsiteY61" fmla="*/ 2560938 h 5631933"/>
              <a:gd name="connsiteX62" fmla="*/ 1166648 w 1219538"/>
              <a:gd name="connsiteY62" fmla="*/ 2928800 h 5631933"/>
              <a:gd name="connsiteX63" fmla="*/ 1145627 w 1219538"/>
              <a:gd name="connsiteY63" fmla="*/ 2991862 h 5631933"/>
              <a:gd name="connsiteX64" fmla="*/ 1135117 w 1219538"/>
              <a:gd name="connsiteY64" fmla="*/ 3149517 h 5631933"/>
              <a:gd name="connsiteX65" fmla="*/ 1114096 w 1219538"/>
              <a:gd name="connsiteY65" fmla="*/ 3181048 h 5631933"/>
              <a:gd name="connsiteX66" fmla="*/ 1114096 w 1219538"/>
              <a:gd name="connsiteY66" fmla="*/ 3181048 h 5631933"/>
              <a:gd name="connsiteX67" fmla="*/ 1124607 w 1219538"/>
              <a:gd name="connsiteY67" fmla="*/ 3191559 h 5631933"/>
              <a:gd name="connsiteX68" fmla="*/ 1145627 w 1219538"/>
              <a:gd name="connsiteY68" fmla="*/ 3286152 h 5631933"/>
              <a:gd name="connsiteX69" fmla="*/ 1124607 w 1219538"/>
              <a:gd name="connsiteY69" fmla="*/ 3454317 h 5631933"/>
              <a:gd name="connsiteX70" fmla="*/ 1156138 w 1219538"/>
              <a:gd name="connsiteY70" fmla="*/ 3717076 h 5631933"/>
              <a:gd name="connsiteX71" fmla="*/ 1166648 w 1219538"/>
              <a:gd name="connsiteY71" fmla="*/ 3759117 h 5631933"/>
              <a:gd name="connsiteX72" fmla="*/ 1177158 w 1219538"/>
              <a:gd name="connsiteY72" fmla="*/ 3811669 h 5631933"/>
              <a:gd name="connsiteX73" fmla="*/ 1187669 w 1219538"/>
              <a:gd name="connsiteY73" fmla="*/ 3895752 h 5631933"/>
              <a:gd name="connsiteX74" fmla="*/ 1177158 w 1219538"/>
              <a:gd name="connsiteY74" fmla="*/ 4063917 h 5631933"/>
              <a:gd name="connsiteX75" fmla="*/ 1166648 w 1219538"/>
              <a:gd name="connsiteY75" fmla="*/ 4095448 h 5631933"/>
              <a:gd name="connsiteX76" fmla="*/ 1177158 w 1219538"/>
              <a:gd name="connsiteY76" fmla="*/ 4431779 h 5631933"/>
              <a:gd name="connsiteX77" fmla="*/ 1208689 w 1219538"/>
              <a:gd name="connsiteY77" fmla="*/ 4684028 h 5631933"/>
              <a:gd name="connsiteX78" fmla="*/ 1219199 w 1219538"/>
              <a:gd name="connsiteY78" fmla="*/ 4705049 h 5631933"/>
              <a:gd name="connsiteX79" fmla="*/ 1198179 w 1219538"/>
              <a:gd name="connsiteY79" fmla="*/ 4757601 h 5631933"/>
              <a:gd name="connsiteX80" fmla="*/ 1208689 w 1219538"/>
              <a:gd name="connsiteY80" fmla="*/ 4873215 h 5631933"/>
              <a:gd name="connsiteX81" fmla="*/ 1208689 w 1219538"/>
              <a:gd name="connsiteY81" fmla="*/ 4883724 h 5631933"/>
              <a:gd name="connsiteX82" fmla="*/ 1219200 w 1219538"/>
              <a:gd name="connsiteY82" fmla="*/ 5566897 h 5631933"/>
              <a:gd name="connsiteX83" fmla="*/ 1208689 w 1219538"/>
              <a:gd name="connsiteY83" fmla="*/ 5587917 h 5631933"/>
              <a:gd name="connsiteX84" fmla="*/ 1040524 w 1219538"/>
              <a:gd name="connsiteY84" fmla="*/ 5587917 h 5631933"/>
              <a:gd name="connsiteX85" fmla="*/ 1019503 w 1219538"/>
              <a:gd name="connsiteY85" fmla="*/ 5619448 h 5631933"/>
              <a:gd name="connsiteX86" fmla="*/ 1078758 w 1219538"/>
              <a:gd name="connsiteY86" fmla="*/ 5608938 h 5631933"/>
              <a:gd name="connsiteX87" fmla="*/ 872358 w 1219538"/>
              <a:gd name="connsiteY87" fmla="*/ 5629959 h 5631933"/>
              <a:gd name="connsiteX88" fmla="*/ 757418 w 1219538"/>
              <a:gd name="connsiteY88" fmla="*/ 5545876 h 5631933"/>
              <a:gd name="connsiteX89" fmla="*/ 777765 w 1219538"/>
              <a:gd name="connsiteY89" fmla="*/ 5598428 h 5631933"/>
              <a:gd name="connsiteX90" fmla="*/ 199696 w 1219538"/>
              <a:gd name="connsiteY90" fmla="*/ 5608938 h 5631933"/>
              <a:gd name="connsiteX91" fmla="*/ 189186 w 1219538"/>
              <a:gd name="connsiteY91" fmla="*/ 5346179 h 5631933"/>
              <a:gd name="connsiteX0" fmla="*/ 189186 w 1219538"/>
              <a:gd name="connsiteY0" fmla="*/ 5346179 h 5631933"/>
              <a:gd name="connsiteX1" fmla="*/ 189186 w 1219538"/>
              <a:gd name="connsiteY1" fmla="*/ 5346179 h 5631933"/>
              <a:gd name="connsiteX2" fmla="*/ 178676 w 1219538"/>
              <a:gd name="connsiteY2" fmla="*/ 5188524 h 5631933"/>
              <a:gd name="connsiteX3" fmla="*/ 168165 w 1219538"/>
              <a:gd name="connsiteY3" fmla="*/ 5156993 h 5631933"/>
              <a:gd name="connsiteX4" fmla="*/ 157655 w 1219538"/>
              <a:gd name="connsiteY4" fmla="*/ 4862704 h 5631933"/>
              <a:gd name="connsiteX5" fmla="*/ 147145 w 1219538"/>
              <a:gd name="connsiteY5" fmla="*/ 4494842 h 5631933"/>
              <a:gd name="connsiteX6" fmla="*/ 126124 w 1219538"/>
              <a:gd name="connsiteY6" fmla="*/ 4431779 h 5631933"/>
              <a:gd name="connsiteX7" fmla="*/ 115614 w 1219538"/>
              <a:gd name="connsiteY7" fmla="*/ 3927283 h 5631933"/>
              <a:gd name="connsiteX8" fmla="*/ 105103 w 1219538"/>
              <a:gd name="connsiteY8" fmla="*/ 3874731 h 5631933"/>
              <a:gd name="connsiteX9" fmla="*/ 84082 w 1219538"/>
              <a:gd name="connsiteY9" fmla="*/ 3717076 h 5631933"/>
              <a:gd name="connsiteX10" fmla="*/ 73573 w 1219538"/>
              <a:gd name="connsiteY10" fmla="*/ 3780138 h 5631933"/>
              <a:gd name="connsiteX11" fmla="*/ 127909 w 1219538"/>
              <a:gd name="connsiteY11" fmla="*/ 3548911 h 5631933"/>
              <a:gd name="connsiteX12" fmla="*/ 117398 w 1219538"/>
              <a:gd name="connsiteY12" fmla="*/ 3485848 h 5631933"/>
              <a:gd name="connsiteX13" fmla="*/ 171733 w 1219538"/>
              <a:gd name="connsiteY13" fmla="*/ 3286152 h 5631933"/>
              <a:gd name="connsiteX14" fmla="*/ 148256 w 1219538"/>
              <a:gd name="connsiteY14" fmla="*/ 3149518 h 5631933"/>
              <a:gd name="connsiteX15" fmla="*/ 91460 w 1219538"/>
              <a:gd name="connsiteY15" fmla="*/ 2928800 h 5631933"/>
              <a:gd name="connsiteX16" fmla="*/ 73572 w 1219538"/>
              <a:gd name="connsiteY16" fmla="*/ 2571448 h 5631933"/>
              <a:gd name="connsiteX17" fmla="*/ 84082 w 1219538"/>
              <a:gd name="connsiteY17" fmla="*/ 2539917 h 5631933"/>
              <a:gd name="connsiteX18" fmla="*/ 73572 w 1219538"/>
              <a:gd name="connsiteY18" fmla="*/ 2329711 h 5631933"/>
              <a:gd name="connsiteX19" fmla="*/ 63062 w 1219538"/>
              <a:gd name="connsiteY19" fmla="*/ 2245628 h 5631933"/>
              <a:gd name="connsiteX20" fmla="*/ 52551 w 1219538"/>
              <a:gd name="connsiteY20" fmla="*/ 1110511 h 5631933"/>
              <a:gd name="connsiteX21" fmla="*/ 0 w 1219538"/>
              <a:gd name="connsiteY21" fmla="*/ 637545 h 5631933"/>
              <a:gd name="connsiteX22" fmla="*/ 21020 w 1219538"/>
              <a:gd name="connsiteY22" fmla="*/ 301214 h 5631933"/>
              <a:gd name="connsiteX23" fmla="*/ 105103 w 1219538"/>
              <a:gd name="connsiteY23" fmla="*/ 322235 h 5631933"/>
              <a:gd name="connsiteX24" fmla="*/ 21020 w 1219538"/>
              <a:gd name="connsiteY24" fmla="*/ 17435 h 5631933"/>
              <a:gd name="connsiteX25" fmla="*/ 115614 w 1219538"/>
              <a:gd name="connsiteY25" fmla="*/ 59476 h 5631933"/>
              <a:gd name="connsiteX26" fmla="*/ 241738 w 1219538"/>
              <a:gd name="connsiteY26" fmla="*/ 48966 h 5631933"/>
              <a:gd name="connsiteX27" fmla="*/ 304125 w 1219538"/>
              <a:gd name="connsiteY27" fmla="*/ 69986 h 5631933"/>
              <a:gd name="connsiteX28" fmla="*/ 286237 w 1219538"/>
              <a:gd name="connsiteY28" fmla="*/ 27945 h 5631933"/>
              <a:gd name="connsiteX29" fmla="*/ 312177 w 1219538"/>
              <a:gd name="connsiteY29" fmla="*/ 80497 h 5631933"/>
              <a:gd name="connsiteX30" fmla="*/ 325821 w 1219538"/>
              <a:gd name="connsiteY30" fmla="*/ 112028 h 5631933"/>
              <a:gd name="connsiteX31" fmla="*/ 388882 w 1219538"/>
              <a:gd name="connsiteY31" fmla="*/ 59476 h 5631933"/>
              <a:gd name="connsiteX32" fmla="*/ 420414 w 1219538"/>
              <a:gd name="connsiteY32" fmla="*/ 217131 h 5631933"/>
              <a:gd name="connsiteX33" fmla="*/ 472965 w 1219538"/>
              <a:gd name="connsiteY33" fmla="*/ 175090 h 5631933"/>
              <a:gd name="connsiteX34" fmla="*/ 536027 w 1219538"/>
              <a:gd name="connsiteY34" fmla="*/ 133048 h 5631933"/>
              <a:gd name="connsiteX35" fmla="*/ 567558 w 1219538"/>
              <a:gd name="connsiteY35" fmla="*/ 112028 h 5631933"/>
              <a:gd name="connsiteX36" fmla="*/ 599089 w 1219538"/>
              <a:gd name="connsiteY36" fmla="*/ 101517 h 5631933"/>
              <a:gd name="connsiteX37" fmla="*/ 651641 w 1219538"/>
              <a:gd name="connsiteY37" fmla="*/ 112028 h 5631933"/>
              <a:gd name="connsiteX38" fmla="*/ 683172 w 1219538"/>
              <a:gd name="connsiteY38" fmla="*/ 133048 h 5631933"/>
              <a:gd name="connsiteX39" fmla="*/ 746234 w 1219538"/>
              <a:gd name="connsiteY39" fmla="*/ 122538 h 5631933"/>
              <a:gd name="connsiteX40" fmla="*/ 861848 w 1219538"/>
              <a:gd name="connsiteY40" fmla="*/ 133048 h 5631933"/>
              <a:gd name="connsiteX41" fmla="*/ 882869 w 1219538"/>
              <a:gd name="connsiteY41" fmla="*/ 101517 h 5631933"/>
              <a:gd name="connsiteX42" fmla="*/ 914400 w 1219538"/>
              <a:gd name="connsiteY42" fmla="*/ 80497 h 5631933"/>
              <a:gd name="connsiteX43" fmla="*/ 924910 w 1219538"/>
              <a:gd name="connsiteY43" fmla="*/ 133048 h 5631933"/>
              <a:gd name="connsiteX44" fmla="*/ 1072055 w 1219538"/>
              <a:gd name="connsiteY44" fmla="*/ 143559 h 5631933"/>
              <a:gd name="connsiteX45" fmla="*/ 1093076 w 1219538"/>
              <a:gd name="connsiteY45" fmla="*/ 112028 h 5631933"/>
              <a:gd name="connsiteX46" fmla="*/ 1082565 w 1219538"/>
              <a:gd name="connsiteY46" fmla="*/ 80497 h 5631933"/>
              <a:gd name="connsiteX47" fmla="*/ 1051034 w 1219538"/>
              <a:gd name="connsiteY47" fmla="*/ 112028 h 5631933"/>
              <a:gd name="connsiteX48" fmla="*/ 1040524 w 1219538"/>
              <a:gd name="connsiteY48" fmla="*/ 143559 h 5631933"/>
              <a:gd name="connsiteX49" fmla="*/ 1093076 w 1219538"/>
              <a:gd name="connsiteY49" fmla="*/ 248662 h 5631933"/>
              <a:gd name="connsiteX50" fmla="*/ 1124607 w 1219538"/>
              <a:gd name="connsiteY50" fmla="*/ 280193 h 5631933"/>
              <a:gd name="connsiteX51" fmla="*/ 1114096 w 1219538"/>
              <a:gd name="connsiteY51" fmla="*/ 563973 h 5631933"/>
              <a:gd name="connsiteX52" fmla="*/ 1093076 w 1219538"/>
              <a:gd name="connsiteY52" fmla="*/ 627035 h 5631933"/>
              <a:gd name="connsiteX53" fmla="*/ 1082565 w 1219538"/>
              <a:gd name="connsiteY53" fmla="*/ 658566 h 5631933"/>
              <a:gd name="connsiteX54" fmla="*/ 1072055 w 1219538"/>
              <a:gd name="connsiteY54" fmla="*/ 721628 h 5631933"/>
              <a:gd name="connsiteX55" fmla="*/ 1093076 w 1219538"/>
              <a:gd name="connsiteY55" fmla="*/ 1121021 h 5631933"/>
              <a:gd name="connsiteX56" fmla="*/ 1103586 w 1219538"/>
              <a:gd name="connsiteY56" fmla="*/ 1572966 h 5631933"/>
              <a:gd name="connsiteX57" fmla="*/ 1135117 w 1219538"/>
              <a:gd name="connsiteY57" fmla="*/ 1730621 h 5631933"/>
              <a:gd name="connsiteX58" fmla="*/ 1124607 w 1219538"/>
              <a:gd name="connsiteY58" fmla="*/ 1919807 h 5631933"/>
              <a:gd name="connsiteX59" fmla="*/ 1145627 w 1219538"/>
              <a:gd name="connsiteY59" fmla="*/ 2087973 h 5631933"/>
              <a:gd name="connsiteX60" fmla="*/ 1156138 w 1219538"/>
              <a:gd name="connsiteY60" fmla="*/ 2455835 h 5631933"/>
              <a:gd name="connsiteX61" fmla="*/ 1177158 w 1219538"/>
              <a:gd name="connsiteY61" fmla="*/ 2560938 h 5631933"/>
              <a:gd name="connsiteX62" fmla="*/ 1166648 w 1219538"/>
              <a:gd name="connsiteY62" fmla="*/ 2928800 h 5631933"/>
              <a:gd name="connsiteX63" fmla="*/ 1145627 w 1219538"/>
              <a:gd name="connsiteY63" fmla="*/ 2991862 h 5631933"/>
              <a:gd name="connsiteX64" fmla="*/ 1135117 w 1219538"/>
              <a:gd name="connsiteY64" fmla="*/ 3149517 h 5631933"/>
              <a:gd name="connsiteX65" fmla="*/ 1114096 w 1219538"/>
              <a:gd name="connsiteY65" fmla="*/ 3181048 h 5631933"/>
              <a:gd name="connsiteX66" fmla="*/ 1114096 w 1219538"/>
              <a:gd name="connsiteY66" fmla="*/ 3181048 h 5631933"/>
              <a:gd name="connsiteX67" fmla="*/ 1124607 w 1219538"/>
              <a:gd name="connsiteY67" fmla="*/ 3191559 h 5631933"/>
              <a:gd name="connsiteX68" fmla="*/ 1145627 w 1219538"/>
              <a:gd name="connsiteY68" fmla="*/ 3286152 h 5631933"/>
              <a:gd name="connsiteX69" fmla="*/ 1124607 w 1219538"/>
              <a:gd name="connsiteY69" fmla="*/ 3454317 h 5631933"/>
              <a:gd name="connsiteX70" fmla="*/ 1156138 w 1219538"/>
              <a:gd name="connsiteY70" fmla="*/ 3717076 h 5631933"/>
              <a:gd name="connsiteX71" fmla="*/ 1166648 w 1219538"/>
              <a:gd name="connsiteY71" fmla="*/ 3759117 h 5631933"/>
              <a:gd name="connsiteX72" fmla="*/ 1177158 w 1219538"/>
              <a:gd name="connsiteY72" fmla="*/ 3811669 h 5631933"/>
              <a:gd name="connsiteX73" fmla="*/ 1187669 w 1219538"/>
              <a:gd name="connsiteY73" fmla="*/ 3895752 h 5631933"/>
              <a:gd name="connsiteX74" fmla="*/ 1177158 w 1219538"/>
              <a:gd name="connsiteY74" fmla="*/ 4063917 h 5631933"/>
              <a:gd name="connsiteX75" fmla="*/ 1166648 w 1219538"/>
              <a:gd name="connsiteY75" fmla="*/ 4095448 h 5631933"/>
              <a:gd name="connsiteX76" fmla="*/ 1177158 w 1219538"/>
              <a:gd name="connsiteY76" fmla="*/ 4431779 h 5631933"/>
              <a:gd name="connsiteX77" fmla="*/ 1208689 w 1219538"/>
              <a:gd name="connsiteY77" fmla="*/ 4684028 h 5631933"/>
              <a:gd name="connsiteX78" fmla="*/ 1219199 w 1219538"/>
              <a:gd name="connsiteY78" fmla="*/ 4705049 h 5631933"/>
              <a:gd name="connsiteX79" fmla="*/ 1198179 w 1219538"/>
              <a:gd name="connsiteY79" fmla="*/ 4757601 h 5631933"/>
              <a:gd name="connsiteX80" fmla="*/ 1208689 w 1219538"/>
              <a:gd name="connsiteY80" fmla="*/ 4873215 h 5631933"/>
              <a:gd name="connsiteX81" fmla="*/ 1208689 w 1219538"/>
              <a:gd name="connsiteY81" fmla="*/ 4883724 h 5631933"/>
              <a:gd name="connsiteX82" fmla="*/ 1219200 w 1219538"/>
              <a:gd name="connsiteY82" fmla="*/ 5566897 h 5631933"/>
              <a:gd name="connsiteX83" fmla="*/ 1208689 w 1219538"/>
              <a:gd name="connsiteY83" fmla="*/ 5587917 h 5631933"/>
              <a:gd name="connsiteX84" fmla="*/ 1040524 w 1219538"/>
              <a:gd name="connsiteY84" fmla="*/ 5587917 h 5631933"/>
              <a:gd name="connsiteX85" fmla="*/ 1019503 w 1219538"/>
              <a:gd name="connsiteY85" fmla="*/ 5619448 h 5631933"/>
              <a:gd name="connsiteX86" fmla="*/ 1078758 w 1219538"/>
              <a:gd name="connsiteY86" fmla="*/ 5608938 h 5631933"/>
              <a:gd name="connsiteX87" fmla="*/ 872358 w 1219538"/>
              <a:gd name="connsiteY87" fmla="*/ 5629959 h 5631933"/>
              <a:gd name="connsiteX88" fmla="*/ 757418 w 1219538"/>
              <a:gd name="connsiteY88" fmla="*/ 5545876 h 5631933"/>
              <a:gd name="connsiteX89" fmla="*/ 777765 w 1219538"/>
              <a:gd name="connsiteY89" fmla="*/ 5598428 h 5631933"/>
              <a:gd name="connsiteX90" fmla="*/ 199696 w 1219538"/>
              <a:gd name="connsiteY90" fmla="*/ 5608938 h 5631933"/>
              <a:gd name="connsiteX91" fmla="*/ 189186 w 1219538"/>
              <a:gd name="connsiteY91" fmla="*/ 5346179 h 5631933"/>
              <a:gd name="connsiteX0" fmla="*/ 189186 w 1219538"/>
              <a:gd name="connsiteY0" fmla="*/ 5346179 h 5631933"/>
              <a:gd name="connsiteX1" fmla="*/ 189186 w 1219538"/>
              <a:gd name="connsiteY1" fmla="*/ 5346179 h 5631933"/>
              <a:gd name="connsiteX2" fmla="*/ 178676 w 1219538"/>
              <a:gd name="connsiteY2" fmla="*/ 5188524 h 5631933"/>
              <a:gd name="connsiteX3" fmla="*/ 168165 w 1219538"/>
              <a:gd name="connsiteY3" fmla="*/ 5156993 h 5631933"/>
              <a:gd name="connsiteX4" fmla="*/ 157655 w 1219538"/>
              <a:gd name="connsiteY4" fmla="*/ 4862704 h 5631933"/>
              <a:gd name="connsiteX5" fmla="*/ 147145 w 1219538"/>
              <a:gd name="connsiteY5" fmla="*/ 4494842 h 5631933"/>
              <a:gd name="connsiteX6" fmla="*/ 126124 w 1219538"/>
              <a:gd name="connsiteY6" fmla="*/ 4431779 h 5631933"/>
              <a:gd name="connsiteX7" fmla="*/ 115614 w 1219538"/>
              <a:gd name="connsiteY7" fmla="*/ 3927283 h 5631933"/>
              <a:gd name="connsiteX8" fmla="*/ 105103 w 1219538"/>
              <a:gd name="connsiteY8" fmla="*/ 3874731 h 5631933"/>
              <a:gd name="connsiteX9" fmla="*/ 84082 w 1219538"/>
              <a:gd name="connsiteY9" fmla="*/ 3717076 h 5631933"/>
              <a:gd name="connsiteX10" fmla="*/ 216236 w 1219538"/>
              <a:gd name="connsiteY10" fmla="*/ 3780138 h 5631933"/>
              <a:gd name="connsiteX11" fmla="*/ 127909 w 1219538"/>
              <a:gd name="connsiteY11" fmla="*/ 3548911 h 5631933"/>
              <a:gd name="connsiteX12" fmla="*/ 117398 w 1219538"/>
              <a:gd name="connsiteY12" fmla="*/ 3485848 h 5631933"/>
              <a:gd name="connsiteX13" fmla="*/ 171733 w 1219538"/>
              <a:gd name="connsiteY13" fmla="*/ 3286152 h 5631933"/>
              <a:gd name="connsiteX14" fmla="*/ 148256 w 1219538"/>
              <a:gd name="connsiteY14" fmla="*/ 3149518 h 5631933"/>
              <a:gd name="connsiteX15" fmla="*/ 91460 w 1219538"/>
              <a:gd name="connsiteY15" fmla="*/ 2928800 h 5631933"/>
              <a:gd name="connsiteX16" fmla="*/ 73572 w 1219538"/>
              <a:gd name="connsiteY16" fmla="*/ 2571448 h 5631933"/>
              <a:gd name="connsiteX17" fmla="*/ 84082 w 1219538"/>
              <a:gd name="connsiteY17" fmla="*/ 2539917 h 5631933"/>
              <a:gd name="connsiteX18" fmla="*/ 73572 w 1219538"/>
              <a:gd name="connsiteY18" fmla="*/ 2329711 h 5631933"/>
              <a:gd name="connsiteX19" fmla="*/ 63062 w 1219538"/>
              <a:gd name="connsiteY19" fmla="*/ 2245628 h 5631933"/>
              <a:gd name="connsiteX20" fmla="*/ 52551 w 1219538"/>
              <a:gd name="connsiteY20" fmla="*/ 1110511 h 5631933"/>
              <a:gd name="connsiteX21" fmla="*/ 0 w 1219538"/>
              <a:gd name="connsiteY21" fmla="*/ 637545 h 5631933"/>
              <a:gd name="connsiteX22" fmla="*/ 21020 w 1219538"/>
              <a:gd name="connsiteY22" fmla="*/ 301214 h 5631933"/>
              <a:gd name="connsiteX23" fmla="*/ 105103 w 1219538"/>
              <a:gd name="connsiteY23" fmla="*/ 322235 h 5631933"/>
              <a:gd name="connsiteX24" fmla="*/ 21020 w 1219538"/>
              <a:gd name="connsiteY24" fmla="*/ 17435 h 5631933"/>
              <a:gd name="connsiteX25" fmla="*/ 115614 w 1219538"/>
              <a:gd name="connsiteY25" fmla="*/ 59476 h 5631933"/>
              <a:gd name="connsiteX26" fmla="*/ 241738 w 1219538"/>
              <a:gd name="connsiteY26" fmla="*/ 48966 h 5631933"/>
              <a:gd name="connsiteX27" fmla="*/ 304125 w 1219538"/>
              <a:gd name="connsiteY27" fmla="*/ 69986 h 5631933"/>
              <a:gd name="connsiteX28" fmla="*/ 286237 w 1219538"/>
              <a:gd name="connsiteY28" fmla="*/ 27945 h 5631933"/>
              <a:gd name="connsiteX29" fmla="*/ 312177 w 1219538"/>
              <a:gd name="connsiteY29" fmla="*/ 80497 h 5631933"/>
              <a:gd name="connsiteX30" fmla="*/ 325821 w 1219538"/>
              <a:gd name="connsiteY30" fmla="*/ 112028 h 5631933"/>
              <a:gd name="connsiteX31" fmla="*/ 388882 w 1219538"/>
              <a:gd name="connsiteY31" fmla="*/ 59476 h 5631933"/>
              <a:gd name="connsiteX32" fmla="*/ 420414 w 1219538"/>
              <a:gd name="connsiteY32" fmla="*/ 217131 h 5631933"/>
              <a:gd name="connsiteX33" fmla="*/ 472965 w 1219538"/>
              <a:gd name="connsiteY33" fmla="*/ 175090 h 5631933"/>
              <a:gd name="connsiteX34" fmla="*/ 536027 w 1219538"/>
              <a:gd name="connsiteY34" fmla="*/ 133048 h 5631933"/>
              <a:gd name="connsiteX35" fmla="*/ 567558 w 1219538"/>
              <a:gd name="connsiteY35" fmla="*/ 112028 h 5631933"/>
              <a:gd name="connsiteX36" fmla="*/ 599089 w 1219538"/>
              <a:gd name="connsiteY36" fmla="*/ 101517 h 5631933"/>
              <a:gd name="connsiteX37" fmla="*/ 651641 w 1219538"/>
              <a:gd name="connsiteY37" fmla="*/ 112028 h 5631933"/>
              <a:gd name="connsiteX38" fmla="*/ 683172 w 1219538"/>
              <a:gd name="connsiteY38" fmla="*/ 133048 h 5631933"/>
              <a:gd name="connsiteX39" fmla="*/ 746234 w 1219538"/>
              <a:gd name="connsiteY39" fmla="*/ 122538 h 5631933"/>
              <a:gd name="connsiteX40" fmla="*/ 861848 w 1219538"/>
              <a:gd name="connsiteY40" fmla="*/ 133048 h 5631933"/>
              <a:gd name="connsiteX41" fmla="*/ 882869 w 1219538"/>
              <a:gd name="connsiteY41" fmla="*/ 101517 h 5631933"/>
              <a:gd name="connsiteX42" fmla="*/ 914400 w 1219538"/>
              <a:gd name="connsiteY42" fmla="*/ 80497 h 5631933"/>
              <a:gd name="connsiteX43" fmla="*/ 924910 w 1219538"/>
              <a:gd name="connsiteY43" fmla="*/ 133048 h 5631933"/>
              <a:gd name="connsiteX44" fmla="*/ 1072055 w 1219538"/>
              <a:gd name="connsiteY44" fmla="*/ 143559 h 5631933"/>
              <a:gd name="connsiteX45" fmla="*/ 1093076 w 1219538"/>
              <a:gd name="connsiteY45" fmla="*/ 112028 h 5631933"/>
              <a:gd name="connsiteX46" fmla="*/ 1082565 w 1219538"/>
              <a:gd name="connsiteY46" fmla="*/ 80497 h 5631933"/>
              <a:gd name="connsiteX47" fmla="*/ 1051034 w 1219538"/>
              <a:gd name="connsiteY47" fmla="*/ 112028 h 5631933"/>
              <a:gd name="connsiteX48" fmla="*/ 1040524 w 1219538"/>
              <a:gd name="connsiteY48" fmla="*/ 143559 h 5631933"/>
              <a:gd name="connsiteX49" fmla="*/ 1093076 w 1219538"/>
              <a:gd name="connsiteY49" fmla="*/ 248662 h 5631933"/>
              <a:gd name="connsiteX50" fmla="*/ 1124607 w 1219538"/>
              <a:gd name="connsiteY50" fmla="*/ 280193 h 5631933"/>
              <a:gd name="connsiteX51" fmla="*/ 1114096 w 1219538"/>
              <a:gd name="connsiteY51" fmla="*/ 563973 h 5631933"/>
              <a:gd name="connsiteX52" fmla="*/ 1093076 w 1219538"/>
              <a:gd name="connsiteY52" fmla="*/ 627035 h 5631933"/>
              <a:gd name="connsiteX53" fmla="*/ 1082565 w 1219538"/>
              <a:gd name="connsiteY53" fmla="*/ 658566 h 5631933"/>
              <a:gd name="connsiteX54" fmla="*/ 1072055 w 1219538"/>
              <a:gd name="connsiteY54" fmla="*/ 721628 h 5631933"/>
              <a:gd name="connsiteX55" fmla="*/ 1093076 w 1219538"/>
              <a:gd name="connsiteY55" fmla="*/ 1121021 h 5631933"/>
              <a:gd name="connsiteX56" fmla="*/ 1103586 w 1219538"/>
              <a:gd name="connsiteY56" fmla="*/ 1572966 h 5631933"/>
              <a:gd name="connsiteX57" fmla="*/ 1135117 w 1219538"/>
              <a:gd name="connsiteY57" fmla="*/ 1730621 h 5631933"/>
              <a:gd name="connsiteX58" fmla="*/ 1124607 w 1219538"/>
              <a:gd name="connsiteY58" fmla="*/ 1919807 h 5631933"/>
              <a:gd name="connsiteX59" fmla="*/ 1145627 w 1219538"/>
              <a:gd name="connsiteY59" fmla="*/ 2087973 h 5631933"/>
              <a:gd name="connsiteX60" fmla="*/ 1156138 w 1219538"/>
              <a:gd name="connsiteY60" fmla="*/ 2455835 h 5631933"/>
              <a:gd name="connsiteX61" fmla="*/ 1177158 w 1219538"/>
              <a:gd name="connsiteY61" fmla="*/ 2560938 h 5631933"/>
              <a:gd name="connsiteX62" fmla="*/ 1166648 w 1219538"/>
              <a:gd name="connsiteY62" fmla="*/ 2928800 h 5631933"/>
              <a:gd name="connsiteX63" fmla="*/ 1145627 w 1219538"/>
              <a:gd name="connsiteY63" fmla="*/ 2991862 h 5631933"/>
              <a:gd name="connsiteX64" fmla="*/ 1135117 w 1219538"/>
              <a:gd name="connsiteY64" fmla="*/ 3149517 h 5631933"/>
              <a:gd name="connsiteX65" fmla="*/ 1114096 w 1219538"/>
              <a:gd name="connsiteY65" fmla="*/ 3181048 h 5631933"/>
              <a:gd name="connsiteX66" fmla="*/ 1114096 w 1219538"/>
              <a:gd name="connsiteY66" fmla="*/ 3181048 h 5631933"/>
              <a:gd name="connsiteX67" fmla="*/ 1124607 w 1219538"/>
              <a:gd name="connsiteY67" fmla="*/ 3191559 h 5631933"/>
              <a:gd name="connsiteX68" fmla="*/ 1145627 w 1219538"/>
              <a:gd name="connsiteY68" fmla="*/ 3286152 h 5631933"/>
              <a:gd name="connsiteX69" fmla="*/ 1124607 w 1219538"/>
              <a:gd name="connsiteY69" fmla="*/ 3454317 h 5631933"/>
              <a:gd name="connsiteX70" fmla="*/ 1156138 w 1219538"/>
              <a:gd name="connsiteY70" fmla="*/ 3717076 h 5631933"/>
              <a:gd name="connsiteX71" fmla="*/ 1166648 w 1219538"/>
              <a:gd name="connsiteY71" fmla="*/ 3759117 h 5631933"/>
              <a:gd name="connsiteX72" fmla="*/ 1177158 w 1219538"/>
              <a:gd name="connsiteY72" fmla="*/ 3811669 h 5631933"/>
              <a:gd name="connsiteX73" fmla="*/ 1187669 w 1219538"/>
              <a:gd name="connsiteY73" fmla="*/ 3895752 h 5631933"/>
              <a:gd name="connsiteX74" fmla="*/ 1177158 w 1219538"/>
              <a:gd name="connsiteY74" fmla="*/ 4063917 h 5631933"/>
              <a:gd name="connsiteX75" fmla="*/ 1166648 w 1219538"/>
              <a:gd name="connsiteY75" fmla="*/ 4095448 h 5631933"/>
              <a:gd name="connsiteX76" fmla="*/ 1177158 w 1219538"/>
              <a:gd name="connsiteY76" fmla="*/ 4431779 h 5631933"/>
              <a:gd name="connsiteX77" fmla="*/ 1208689 w 1219538"/>
              <a:gd name="connsiteY77" fmla="*/ 4684028 h 5631933"/>
              <a:gd name="connsiteX78" fmla="*/ 1219199 w 1219538"/>
              <a:gd name="connsiteY78" fmla="*/ 4705049 h 5631933"/>
              <a:gd name="connsiteX79" fmla="*/ 1198179 w 1219538"/>
              <a:gd name="connsiteY79" fmla="*/ 4757601 h 5631933"/>
              <a:gd name="connsiteX80" fmla="*/ 1208689 w 1219538"/>
              <a:gd name="connsiteY80" fmla="*/ 4873215 h 5631933"/>
              <a:gd name="connsiteX81" fmla="*/ 1208689 w 1219538"/>
              <a:gd name="connsiteY81" fmla="*/ 4883724 h 5631933"/>
              <a:gd name="connsiteX82" fmla="*/ 1219200 w 1219538"/>
              <a:gd name="connsiteY82" fmla="*/ 5566897 h 5631933"/>
              <a:gd name="connsiteX83" fmla="*/ 1208689 w 1219538"/>
              <a:gd name="connsiteY83" fmla="*/ 5587917 h 5631933"/>
              <a:gd name="connsiteX84" fmla="*/ 1040524 w 1219538"/>
              <a:gd name="connsiteY84" fmla="*/ 5587917 h 5631933"/>
              <a:gd name="connsiteX85" fmla="*/ 1019503 w 1219538"/>
              <a:gd name="connsiteY85" fmla="*/ 5619448 h 5631933"/>
              <a:gd name="connsiteX86" fmla="*/ 1078758 w 1219538"/>
              <a:gd name="connsiteY86" fmla="*/ 5608938 h 5631933"/>
              <a:gd name="connsiteX87" fmla="*/ 872358 w 1219538"/>
              <a:gd name="connsiteY87" fmla="*/ 5629959 h 5631933"/>
              <a:gd name="connsiteX88" fmla="*/ 757418 w 1219538"/>
              <a:gd name="connsiteY88" fmla="*/ 5545876 h 5631933"/>
              <a:gd name="connsiteX89" fmla="*/ 777765 w 1219538"/>
              <a:gd name="connsiteY89" fmla="*/ 5598428 h 5631933"/>
              <a:gd name="connsiteX90" fmla="*/ 199696 w 1219538"/>
              <a:gd name="connsiteY90" fmla="*/ 5608938 h 5631933"/>
              <a:gd name="connsiteX91" fmla="*/ 189186 w 1219538"/>
              <a:gd name="connsiteY91" fmla="*/ 5346179 h 5631933"/>
              <a:gd name="connsiteX0" fmla="*/ 189186 w 1219538"/>
              <a:gd name="connsiteY0" fmla="*/ 5346179 h 5631933"/>
              <a:gd name="connsiteX1" fmla="*/ 189186 w 1219538"/>
              <a:gd name="connsiteY1" fmla="*/ 5346179 h 5631933"/>
              <a:gd name="connsiteX2" fmla="*/ 178676 w 1219538"/>
              <a:gd name="connsiteY2" fmla="*/ 5188524 h 5631933"/>
              <a:gd name="connsiteX3" fmla="*/ 168165 w 1219538"/>
              <a:gd name="connsiteY3" fmla="*/ 5156993 h 5631933"/>
              <a:gd name="connsiteX4" fmla="*/ 157655 w 1219538"/>
              <a:gd name="connsiteY4" fmla="*/ 4862704 h 5631933"/>
              <a:gd name="connsiteX5" fmla="*/ 147145 w 1219538"/>
              <a:gd name="connsiteY5" fmla="*/ 4494842 h 5631933"/>
              <a:gd name="connsiteX6" fmla="*/ 126124 w 1219538"/>
              <a:gd name="connsiteY6" fmla="*/ 4431779 h 5631933"/>
              <a:gd name="connsiteX7" fmla="*/ 115614 w 1219538"/>
              <a:gd name="connsiteY7" fmla="*/ 3927283 h 5631933"/>
              <a:gd name="connsiteX8" fmla="*/ 105103 w 1219538"/>
              <a:gd name="connsiteY8" fmla="*/ 3874731 h 5631933"/>
              <a:gd name="connsiteX9" fmla="*/ 84082 w 1219538"/>
              <a:gd name="connsiteY9" fmla="*/ 3717076 h 5631933"/>
              <a:gd name="connsiteX10" fmla="*/ 151389 w 1219538"/>
              <a:gd name="connsiteY10" fmla="*/ 3780138 h 5631933"/>
              <a:gd name="connsiteX11" fmla="*/ 127909 w 1219538"/>
              <a:gd name="connsiteY11" fmla="*/ 3548911 h 5631933"/>
              <a:gd name="connsiteX12" fmla="*/ 117398 w 1219538"/>
              <a:gd name="connsiteY12" fmla="*/ 3485848 h 5631933"/>
              <a:gd name="connsiteX13" fmla="*/ 171733 w 1219538"/>
              <a:gd name="connsiteY13" fmla="*/ 3286152 h 5631933"/>
              <a:gd name="connsiteX14" fmla="*/ 148256 w 1219538"/>
              <a:gd name="connsiteY14" fmla="*/ 3149518 h 5631933"/>
              <a:gd name="connsiteX15" fmla="*/ 91460 w 1219538"/>
              <a:gd name="connsiteY15" fmla="*/ 2928800 h 5631933"/>
              <a:gd name="connsiteX16" fmla="*/ 73572 w 1219538"/>
              <a:gd name="connsiteY16" fmla="*/ 2571448 h 5631933"/>
              <a:gd name="connsiteX17" fmla="*/ 84082 w 1219538"/>
              <a:gd name="connsiteY17" fmla="*/ 2539917 h 5631933"/>
              <a:gd name="connsiteX18" fmla="*/ 73572 w 1219538"/>
              <a:gd name="connsiteY18" fmla="*/ 2329711 h 5631933"/>
              <a:gd name="connsiteX19" fmla="*/ 63062 w 1219538"/>
              <a:gd name="connsiteY19" fmla="*/ 2245628 h 5631933"/>
              <a:gd name="connsiteX20" fmla="*/ 52551 w 1219538"/>
              <a:gd name="connsiteY20" fmla="*/ 1110511 h 5631933"/>
              <a:gd name="connsiteX21" fmla="*/ 0 w 1219538"/>
              <a:gd name="connsiteY21" fmla="*/ 637545 h 5631933"/>
              <a:gd name="connsiteX22" fmla="*/ 21020 w 1219538"/>
              <a:gd name="connsiteY22" fmla="*/ 301214 h 5631933"/>
              <a:gd name="connsiteX23" fmla="*/ 105103 w 1219538"/>
              <a:gd name="connsiteY23" fmla="*/ 322235 h 5631933"/>
              <a:gd name="connsiteX24" fmla="*/ 21020 w 1219538"/>
              <a:gd name="connsiteY24" fmla="*/ 17435 h 5631933"/>
              <a:gd name="connsiteX25" fmla="*/ 115614 w 1219538"/>
              <a:gd name="connsiteY25" fmla="*/ 59476 h 5631933"/>
              <a:gd name="connsiteX26" fmla="*/ 241738 w 1219538"/>
              <a:gd name="connsiteY26" fmla="*/ 48966 h 5631933"/>
              <a:gd name="connsiteX27" fmla="*/ 304125 w 1219538"/>
              <a:gd name="connsiteY27" fmla="*/ 69986 h 5631933"/>
              <a:gd name="connsiteX28" fmla="*/ 286237 w 1219538"/>
              <a:gd name="connsiteY28" fmla="*/ 27945 h 5631933"/>
              <a:gd name="connsiteX29" fmla="*/ 312177 w 1219538"/>
              <a:gd name="connsiteY29" fmla="*/ 80497 h 5631933"/>
              <a:gd name="connsiteX30" fmla="*/ 325821 w 1219538"/>
              <a:gd name="connsiteY30" fmla="*/ 112028 h 5631933"/>
              <a:gd name="connsiteX31" fmla="*/ 388882 w 1219538"/>
              <a:gd name="connsiteY31" fmla="*/ 59476 h 5631933"/>
              <a:gd name="connsiteX32" fmla="*/ 420414 w 1219538"/>
              <a:gd name="connsiteY32" fmla="*/ 217131 h 5631933"/>
              <a:gd name="connsiteX33" fmla="*/ 472965 w 1219538"/>
              <a:gd name="connsiteY33" fmla="*/ 175090 h 5631933"/>
              <a:gd name="connsiteX34" fmla="*/ 536027 w 1219538"/>
              <a:gd name="connsiteY34" fmla="*/ 133048 h 5631933"/>
              <a:gd name="connsiteX35" fmla="*/ 567558 w 1219538"/>
              <a:gd name="connsiteY35" fmla="*/ 112028 h 5631933"/>
              <a:gd name="connsiteX36" fmla="*/ 599089 w 1219538"/>
              <a:gd name="connsiteY36" fmla="*/ 101517 h 5631933"/>
              <a:gd name="connsiteX37" fmla="*/ 651641 w 1219538"/>
              <a:gd name="connsiteY37" fmla="*/ 112028 h 5631933"/>
              <a:gd name="connsiteX38" fmla="*/ 683172 w 1219538"/>
              <a:gd name="connsiteY38" fmla="*/ 133048 h 5631933"/>
              <a:gd name="connsiteX39" fmla="*/ 746234 w 1219538"/>
              <a:gd name="connsiteY39" fmla="*/ 122538 h 5631933"/>
              <a:gd name="connsiteX40" fmla="*/ 861848 w 1219538"/>
              <a:gd name="connsiteY40" fmla="*/ 133048 h 5631933"/>
              <a:gd name="connsiteX41" fmla="*/ 882869 w 1219538"/>
              <a:gd name="connsiteY41" fmla="*/ 101517 h 5631933"/>
              <a:gd name="connsiteX42" fmla="*/ 914400 w 1219538"/>
              <a:gd name="connsiteY42" fmla="*/ 80497 h 5631933"/>
              <a:gd name="connsiteX43" fmla="*/ 924910 w 1219538"/>
              <a:gd name="connsiteY43" fmla="*/ 133048 h 5631933"/>
              <a:gd name="connsiteX44" fmla="*/ 1072055 w 1219538"/>
              <a:gd name="connsiteY44" fmla="*/ 143559 h 5631933"/>
              <a:gd name="connsiteX45" fmla="*/ 1093076 w 1219538"/>
              <a:gd name="connsiteY45" fmla="*/ 112028 h 5631933"/>
              <a:gd name="connsiteX46" fmla="*/ 1082565 w 1219538"/>
              <a:gd name="connsiteY46" fmla="*/ 80497 h 5631933"/>
              <a:gd name="connsiteX47" fmla="*/ 1051034 w 1219538"/>
              <a:gd name="connsiteY47" fmla="*/ 112028 h 5631933"/>
              <a:gd name="connsiteX48" fmla="*/ 1040524 w 1219538"/>
              <a:gd name="connsiteY48" fmla="*/ 143559 h 5631933"/>
              <a:gd name="connsiteX49" fmla="*/ 1093076 w 1219538"/>
              <a:gd name="connsiteY49" fmla="*/ 248662 h 5631933"/>
              <a:gd name="connsiteX50" fmla="*/ 1124607 w 1219538"/>
              <a:gd name="connsiteY50" fmla="*/ 280193 h 5631933"/>
              <a:gd name="connsiteX51" fmla="*/ 1114096 w 1219538"/>
              <a:gd name="connsiteY51" fmla="*/ 563973 h 5631933"/>
              <a:gd name="connsiteX52" fmla="*/ 1093076 w 1219538"/>
              <a:gd name="connsiteY52" fmla="*/ 627035 h 5631933"/>
              <a:gd name="connsiteX53" fmla="*/ 1082565 w 1219538"/>
              <a:gd name="connsiteY53" fmla="*/ 658566 h 5631933"/>
              <a:gd name="connsiteX54" fmla="*/ 1072055 w 1219538"/>
              <a:gd name="connsiteY54" fmla="*/ 721628 h 5631933"/>
              <a:gd name="connsiteX55" fmla="*/ 1093076 w 1219538"/>
              <a:gd name="connsiteY55" fmla="*/ 1121021 h 5631933"/>
              <a:gd name="connsiteX56" fmla="*/ 1103586 w 1219538"/>
              <a:gd name="connsiteY56" fmla="*/ 1572966 h 5631933"/>
              <a:gd name="connsiteX57" fmla="*/ 1135117 w 1219538"/>
              <a:gd name="connsiteY57" fmla="*/ 1730621 h 5631933"/>
              <a:gd name="connsiteX58" fmla="*/ 1124607 w 1219538"/>
              <a:gd name="connsiteY58" fmla="*/ 1919807 h 5631933"/>
              <a:gd name="connsiteX59" fmla="*/ 1145627 w 1219538"/>
              <a:gd name="connsiteY59" fmla="*/ 2087973 h 5631933"/>
              <a:gd name="connsiteX60" fmla="*/ 1156138 w 1219538"/>
              <a:gd name="connsiteY60" fmla="*/ 2455835 h 5631933"/>
              <a:gd name="connsiteX61" fmla="*/ 1177158 w 1219538"/>
              <a:gd name="connsiteY61" fmla="*/ 2560938 h 5631933"/>
              <a:gd name="connsiteX62" fmla="*/ 1166648 w 1219538"/>
              <a:gd name="connsiteY62" fmla="*/ 2928800 h 5631933"/>
              <a:gd name="connsiteX63" fmla="*/ 1145627 w 1219538"/>
              <a:gd name="connsiteY63" fmla="*/ 2991862 h 5631933"/>
              <a:gd name="connsiteX64" fmla="*/ 1135117 w 1219538"/>
              <a:gd name="connsiteY64" fmla="*/ 3149517 h 5631933"/>
              <a:gd name="connsiteX65" fmla="*/ 1114096 w 1219538"/>
              <a:gd name="connsiteY65" fmla="*/ 3181048 h 5631933"/>
              <a:gd name="connsiteX66" fmla="*/ 1114096 w 1219538"/>
              <a:gd name="connsiteY66" fmla="*/ 3181048 h 5631933"/>
              <a:gd name="connsiteX67" fmla="*/ 1124607 w 1219538"/>
              <a:gd name="connsiteY67" fmla="*/ 3191559 h 5631933"/>
              <a:gd name="connsiteX68" fmla="*/ 1145627 w 1219538"/>
              <a:gd name="connsiteY68" fmla="*/ 3286152 h 5631933"/>
              <a:gd name="connsiteX69" fmla="*/ 1124607 w 1219538"/>
              <a:gd name="connsiteY69" fmla="*/ 3454317 h 5631933"/>
              <a:gd name="connsiteX70" fmla="*/ 1156138 w 1219538"/>
              <a:gd name="connsiteY70" fmla="*/ 3717076 h 5631933"/>
              <a:gd name="connsiteX71" fmla="*/ 1166648 w 1219538"/>
              <a:gd name="connsiteY71" fmla="*/ 3759117 h 5631933"/>
              <a:gd name="connsiteX72" fmla="*/ 1177158 w 1219538"/>
              <a:gd name="connsiteY72" fmla="*/ 3811669 h 5631933"/>
              <a:gd name="connsiteX73" fmla="*/ 1187669 w 1219538"/>
              <a:gd name="connsiteY73" fmla="*/ 3895752 h 5631933"/>
              <a:gd name="connsiteX74" fmla="*/ 1177158 w 1219538"/>
              <a:gd name="connsiteY74" fmla="*/ 4063917 h 5631933"/>
              <a:gd name="connsiteX75" fmla="*/ 1166648 w 1219538"/>
              <a:gd name="connsiteY75" fmla="*/ 4095448 h 5631933"/>
              <a:gd name="connsiteX76" fmla="*/ 1177158 w 1219538"/>
              <a:gd name="connsiteY76" fmla="*/ 4431779 h 5631933"/>
              <a:gd name="connsiteX77" fmla="*/ 1208689 w 1219538"/>
              <a:gd name="connsiteY77" fmla="*/ 4684028 h 5631933"/>
              <a:gd name="connsiteX78" fmla="*/ 1219199 w 1219538"/>
              <a:gd name="connsiteY78" fmla="*/ 4705049 h 5631933"/>
              <a:gd name="connsiteX79" fmla="*/ 1198179 w 1219538"/>
              <a:gd name="connsiteY79" fmla="*/ 4757601 h 5631933"/>
              <a:gd name="connsiteX80" fmla="*/ 1208689 w 1219538"/>
              <a:gd name="connsiteY80" fmla="*/ 4873215 h 5631933"/>
              <a:gd name="connsiteX81" fmla="*/ 1208689 w 1219538"/>
              <a:gd name="connsiteY81" fmla="*/ 4883724 h 5631933"/>
              <a:gd name="connsiteX82" fmla="*/ 1219200 w 1219538"/>
              <a:gd name="connsiteY82" fmla="*/ 5566897 h 5631933"/>
              <a:gd name="connsiteX83" fmla="*/ 1208689 w 1219538"/>
              <a:gd name="connsiteY83" fmla="*/ 5587917 h 5631933"/>
              <a:gd name="connsiteX84" fmla="*/ 1040524 w 1219538"/>
              <a:gd name="connsiteY84" fmla="*/ 5587917 h 5631933"/>
              <a:gd name="connsiteX85" fmla="*/ 1019503 w 1219538"/>
              <a:gd name="connsiteY85" fmla="*/ 5619448 h 5631933"/>
              <a:gd name="connsiteX86" fmla="*/ 1078758 w 1219538"/>
              <a:gd name="connsiteY86" fmla="*/ 5608938 h 5631933"/>
              <a:gd name="connsiteX87" fmla="*/ 872358 w 1219538"/>
              <a:gd name="connsiteY87" fmla="*/ 5629959 h 5631933"/>
              <a:gd name="connsiteX88" fmla="*/ 757418 w 1219538"/>
              <a:gd name="connsiteY88" fmla="*/ 5545876 h 5631933"/>
              <a:gd name="connsiteX89" fmla="*/ 777765 w 1219538"/>
              <a:gd name="connsiteY89" fmla="*/ 5598428 h 5631933"/>
              <a:gd name="connsiteX90" fmla="*/ 199696 w 1219538"/>
              <a:gd name="connsiteY90" fmla="*/ 5608938 h 5631933"/>
              <a:gd name="connsiteX91" fmla="*/ 189186 w 1219538"/>
              <a:gd name="connsiteY91" fmla="*/ 5346179 h 5631933"/>
              <a:gd name="connsiteX0" fmla="*/ 189186 w 1219538"/>
              <a:gd name="connsiteY0" fmla="*/ 5346179 h 5631933"/>
              <a:gd name="connsiteX1" fmla="*/ 189186 w 1219538"/>
              <a:gd name="connsiteY1" fmla="*/ 5346179 h 5631933"/>
              <a:gd name="connsiteX2" fmla="*/ 178676 w 1219538"/>
              <a:gd name="connsiteY2" fmla="*/ 5188524 h 5631933"/>
              <a:gd name="connsiteX3" fmla="*/ 168165 w 1219538"/>
              <a:gd name="connsiteY3" fmla="*/ 5156993 h 5631933"/>
              <a:gd name="connsiteX4" fmla="*/ 157655 w 1219538"/>
              <a:gd name="connsiteY4" fmla="*/ 4862704 h 5631933"/>
              <a:gd name="connsiteX5" fmla="*/ 147145 w 1219538"/>
              <a:gd name="connsiteY5" fmla="*/ 4494842 h 5631933"/>
              <a:gd name="connsiteX6" fmla="*/ 126124 w 1219538"/>
              <a:gd name="connsiteY6" fmla="*/ 4431779 h 5631933"/>
              <a:gd name="connsiteX7" fmla="*/ 115614 w 1219538"/>
              <a:gd name="connsiteY7" fmla="*/ 3927283 h 5631933"/>
              <a:gd name="connsiteX8" fmla="*/ 105103 w 1219538"/>
              <a:gd name="connsiteY8" fmla="*/ 3874731 h 5631933"/>
              <a:gd name="connsiteX9" fmla="*/ 84082 w 1219538"/>
              <a:gd name="connsiteY9" fmla="*/ 3717076 h 5631933"/>
              <a:gd name="connsiteX10" fmla="*/ 151389 w 1219538"/>
              <a:gd name="connsiteY10" fmla="*/ 3780138 h 5631933"/>
              <a:gd name="connsiteX11" fmla="*/ 127909 w 1219538"/>
              <a:gd name="connsiteY11" fmla="*/ 3548911 h 5631933"/>
              <a:gd name="connsiteX12" fmla="*/ 117398 w 1219538"/>
              <a:gd name="connsiteY12" fmla="*/ 3485848 h 5631933"/>
              <a:gd name="connsiteX13" fmla="*/ 171733 w 1219538"/>
              <a:gd name="connsiteY13" fmla="*/ 3286152 h 5631933"/>
              <a:gd name="connsiteX14" fmla="*/ 148256 w 1219538"/>
              <a:gd name="connsiteY14" fmla="*/ 3149518 h 5631933"/>
              <a:gd name="connsiteX15" fmla="*/ 91460 w 1219538"/>
              <a:gd name="connsiteY15" fmla="*/ 2928800 h 5631933"/>
              <a:gd name="connsiteX16" fmla="*/ 73572 w 1219538"/>
              <a:gd name="connsiteY16" fmla="*/ 2571448 h 5631933"/>
              <a:gd name="connsiteX17" fmla="*/ 84082 w 1219538"/>
              <a:gd name="connsiteY17" fmla="*/ 2539917 h 5631933"/>
              <a:gd name="connsiteX18" fmla="*/ 73572 w 1219538"/>
              <a:gd name="connsiteY18" fmla="*/ 2329711 h 5631933"/>
              <a:gd name="connsiteX19" fmla="*/ 63062 w 1219538"/>
              <a:gd name="connsiteY19" fmla="*/ 2245628 h 5631933"/>
              <a:gd name="connsiteX20" fmla="*/ 143336 w 1219538"/>
              <a:gd name="connsiteY20" fmla="*/ 1131532 h 5631933"/>
              <a:gd name="connsiteX21" fmla="*/ 0 w 1219538"/>
              <a:gd name="connsiteY21" fmla="*/ 637545 h 5631933"/>
              <a:gd name="connsiteX22" fmla="*/ 21020 w 1219538"/>
              <a:gd name="connsiteY22" fmla="*/ 301214 h 5631933"/>
              <a:gd name="connsiteX23" fmla="*/ 105103 w 1219538"/>
              <a:gd name="connsiteY23" fmla="*/ 322235 h 5631933"/>
              <a:gd name="connsiteX24" fmla="*/ 21020 w 1219538"/>
              <a:gd name="connsiteY24" fmla="*/ 17435 h 5631933"/>
              <a:gd name="connsiteX25" fmla="*/ 115614 w 1219538"/>
              <a:gd name="connsiteY25" fmla="*/ 59476 h 5631933"/>
              <a:gd name="connsiteX26" fmla="*/ 241738 w 1219538"/>
              <a:gd name="connsiteY26" fmla="*/ 48966 h 5631933"/>
              <a:gd name="connsiteX27" fmla="*/ 304125 w 1219538"/>
              <a:gd name="connsiteY27" fmla="*/ 69986 h 5631933"/>
              <a:gd name="connsiteX28" fmla="*/ 286237 w 1219538"/>
              <a:gd name="connsiteY28" fmla="*/ 27945 h 5631933"/>
              <a:gd name="connsiteX29" fmla="*/ 312177 w 1219538"/>
              <a:gd name="connsiteY29" fmla="*/ 80497 h 5631933"/>
              <a:gd name="connsiteX30" fmla="*/ 325821 w 1219538"/>
              <a:gd name="connsiteY30" fmla="*/ 112028 h 5631933"/>
              <a:gd name="connsiteX31" fmla="*/ 388882 w 1219538"/>
              <a:gd name="connsiteY31" fmla="*/ 59476 h 5631933"/>
              <a:gd name="connsiteX32" fmla="*/ 420414 w 1219538"/>
              <a:gd name="connsiteY32" fmla="*/ 217131 h 5631933"/>
              <a:gd name="connsiteX33" fmla="*/ 472965 w 1219538"/>
              <a:gd name="connsiteY33" fmla="*/ 175090 h 5631933"/>
              <a:gd name="connsiteX34" fmla="*/ 536027 w 1219538"/>
              <a:gd name="connsiteY34" fmla="*/ 133048 h 5631933"/>
              <a:gd name="connsiteX35" fmla="*/ 567558 w 1219538"/>
              <a:gd name="connsiteY35" fmla="*/ 112028 h 5631933"/>
              <a:gd name="connsiteX36" fmla="*/ 599089 w 1219538"/>
              <a:gd name="connsiteY36" fmla="*/ 101517 h 5631933"/>
              <a:gd name="connsiteX37" fmla="*/ 651641 w 1219538"/>
              <a:gd name="connsiteY37" fmla="*/ 112028 h 5631933"/>
              <a:gd name="connsiteX38" fmla="*/ 683172 w 1219538"/>
              <a:gd name="connsiteY38" fmla="*/ 133048 h 5631933"/>
              <a:gd name="connsiteX39" fmla="*/ 746234 w 1219538"/>
              <a:gd name="connsiteY39" fmla="*/ 122538 h 5631933"/>
              <a:gd name="connsiteX40" fmla="*/ 861848 w 1219538"/>
              <a:gd name="connsiteY40" fmla="*/ 133048 h 5631933"/>
              <a:gd name="connsiteX41" fmla="*/ 882869 w 1219538"/>
              <a:gd name="connsiteY41" fmla="*/ 101517 h 5631933"/>
              <a:gd name="connsiteX42" fmla="*/ 914400 w 1219538"/>
              <a:gd name="connsiteY42" fmla="*/ 80497 h 5631933"/>
              <a:gd name="connsiteX43" fmla="*/ 924910 w 1219538"/>
              <a:gd name="connsiteY43" fmla="*/ 133048 h 5631933"/>
              <a:gd name="connsiteX44" fmla="*/ 1072055 w 1219538"/>
              <a:gd name="connsiteY44" fmla="*/ 143559 h 5631933"/>
              <a:gd name="connsiteX45" fmla="*/ 1093076 w 1219538"/>
              <a:gd name="connsiteY45" fmla="*/ 112028 h 5631933"/>
              <a:gd name="connsiteX46" fmla="*/ 1082565 w 1219538"/>
              <a:gd name="connsiteY46" fmla="*/ 80497 h 5631933"/>
              <a:gd name="connsiteX47" fmla="*/ 1051034 w 1219538"/>
              <a:gd name="connsiteY47" fmla="*/ 112028 h 5631933"/>
              <a:gd name="connsiteX48" fmla="*/ 1040524 w 1219538"/>
              <a:gd name="connsiteY48" fmla="*/ 143559 h 5631933"/>
              <a:gd name="connsiteX49" fmla="*/ 1093076 w 1219538"/>
              <a:gd name="connsiteY49" fmla="*/ 248662 h 5631933"/>
              <a:gd name="connsiteX50" fmla="*/ 1124607 w 1219538"/>
              <a:gd name="connsiteY50" fmla="*/ 280193 h 5631933"/>
              <a:gd name="connsiteX51" fmla="*/ 1114096 w 1219538"/>
              <a:gd name="connsiteY51" fmla="*/ 563973 h 5631933"/>
              <a:gd name="connsiteX52" fmla="*/ 1093076 w 1219538"/>
              <a:gd name="connsiteY52" fmla="*/ 627035 h 5631933"/>
              <a:gd name="connsiteX53" fmla="*/ 1082565 w 1219538"/>
              <a:gd name="connsiteY53" fmla="*/ 658566 h 5631933"/>
              <a:gd name="connsiteX54" fmla="*/ 1072055 w 1219538"/>
              <a:gd name="connsiteY54" fmla="*/ 721628 h 5631933"/>
              <a:gd name="connsiteX55" fmla="*/ 1093076 w 1219538"/>
              <a:gd name="connsiteY55" fmla="*/ 1121021 h 5631933"/>
              <a:gd name="connsiteX56" fmla="*/ 1103586 w 1219538"/>
              <a:gd name="connsiteY56" fmla="*/ 1572966 h 5631933"/>
              <a:gd name="connsiteX57" fmla="*/ 1135117 w 1219538"/>
              <a:gd name="connsiteY57" fmla="*/ 1730621 h 5631933"/>
              <a:gd name="connsiteX58" fmla="*/ 1124607 w 1219538"/>
              <a:gd name="connsiteY58" fmla="*/ 1919807 h 5631933"/>
              <a:gd name="connsiteX59" fmla="*/ 1145627 w 1219538"/>
              <a:gd name="connsiteY59" fmla="*/ 2087973 h 5631933"/>
              <a:gd name="connsiteX60" fmla="*/ 1156138 w 1219538"/>
              <a:gd name="connsiteY60" fmla="*/ 2455835 h 5631933"/>
              <a:gd name="connsiteX61" fmla="*/ 1177158 w 1219538"/>
              <a:gd name="connsiteY61" fmla="*/ 2560938 h 5631933"/>
              <a:gd name="connsiteX62" fmla="*/ 1166648 w 1219538"/>
              <a:gd name="connsiteY62" fmla="*/ 2928800 h 5631933"/>
              <a:gd name="connsiteX63" fmla="*/ 1145627 w 1219538"/>
              <a:gd name="connsiteY63" fmla="*/ 2991862 h 5631933"/>
              <a:gd name="connsiteX64" fmla="*/ 1135117 w 1219538"/>
              <a:gd name="connsiteY64" fmla="*/ 3149517 h 5631933"/>
              <a:gd name="connsiteX65" fmla="*/ 1114096 w 1219538"/>
              <a:gd name="connsiteY65" fmla="*/ 3181048 h 5631933"/>
              <a:gd name="connsiteX66" fmla="*/ 1114096 w 1219538"/>
              <a:gd name="connsiteY66" fmla="*/ 3181048 h 5631933"/>
              <a:gd name="connsiteX67" fmla="*/ 1124607 w 1219538"/>
              <a:gd name="connsiteY67" fmla="*/ 3191559 h 5631933"/>
              <a:gd name="connsiteX68" fmla="*/ 1145627 w 1219538"/>
              <a:gd name="connsiteY68" fmla="*/ 3286152 h 5631933"/>
              <a:gd name="connsiteX69" fmla="*/ 1124607 w 1219538"/>
              <a:gd name="connsiteY69" fmla="*/ 3454317 h 5631933"/>
              <a:gd name="connsiteX70" fmla="*/ 1156138 w 1219538"/>
              <a:gd name="connsiteY70" fmla="*/ 3717076 h 5631933"/>
              <a:gd name="connsiteX71" fmla="*/ 1166648 w 1219538"/>
              <a:gd name="connsiteY71" fmla="*/ 3759117 h 5631933"/>
              <a:gd name="connsiteX72" fmla="*/ 1177158 w 1219538"/>
              <a:gd name="connsiteY72" fmla="*/ 3811669 h 5631933"/>
              <a:gd name="connsiteX73" fmla="*/ 1187669 w 1219538"/>
              <a:gd name="connsiteY73" fmla="*/ 3895752 h 5631933"/>
              <a:gd name="connsiteX74" fmla="*/ 1177158 w 1219538"/>
              <a:gd name="connsiteY74" fmla="*/ 4063917 h 5631933"/>
              <a:gd name="connsiteX75" fmla="*/ 1166648 w 1219538"/>
              <a:gd name="connsiteY75" fmla="*/ 4095448 h 5631933"/>
              <a:gd name="connsiteX76" fmla="*/ 1177158 w 1219538"/>
              <a:gd name="connsiteY76" fmla="*/ 4431779 h 5631933"/>
              <a:gd name="connsiteX77" fmla="*/ 1208689 w 1219538"/>
              <a:gd name="connsiteY77" fmla="*/ 4684028 h 5631933"/>
              <a:gd name="connsiteX78" fmla="*/ 1219199 w 1219538"/>
              <a:gd name="connsiteY78" fmla="*/ 4705049 h 5631933"/>
              <a:gd name="connsiteX79" fmla="*/ 1198179 w 1219538"/>
              <a:gd name="connsiteY79" fmla="*/ 4757601 h 5631933"/>
              <a:gd name="connsiteX80" fmla="*/ 1208689 w 1219538"/>
              <a:gd name="connsiteY80" fmla="*/ 4873215 h 5631933"/>
              <a:gd name="connsiteX81" fmla="*/ 1208689 w 1219538"/>
              <a:gd name="connsiteY81" fmla="*/ 4883724 h 5631933"/>
              <a:gd name="connsiteX82" fmla="*/ 1219200 w 1219538"/>
              <a:gd name="connsiteY82" fmla="*/ 5566897 h 5631933"/>
              <a:gd name="connsiteX83" fmla="*/ 1208689 w 1219538"/>
              <a:gd name="connsiteY83" fmla="*/ 5587917 h 5631933"/>
              <a:gd name="connsiteX84" fmla="*/ 1040524 w 1219538"/>
              <a:gd name="connsiteY84" fmla="*/ 5587917 h 5631933"/>
              <a:gd name="connsiteX85" fmla="*/ 1019503 w 1219538"/>
              <a:gd name="connsiteY85" fmla="*/ 5619448 h 5631933"/>
              <a:gd name="connsiteX86" fmla="*/ 1078758 w 1219538"/>
              <a:gd name="connsiteY86" fmla="*/ 5608938 h 5631933"/>
              <a:gd name="connsiteX87" fmla="*/ 872358 w 1219538"/>
              <a:gd name="connsiteY87" fmla="*/ 5629959 h 5631933"/>
              <a:gd name="connsiteX88" fmla="*/ 757418 w 1219538"/>
              <a:gd name="connsiteY88" fmla="*/ 5545876 h 5631933"/>
              <a:gd name="connsiteX89" fmla="*/ 777765 w 1219538"/>
              <a:gd name="connsiteY89" fmla="*/ 5598428 h 5631933"/>
              <a:gd name="connsiteX90" fmla="*/ 199696 w 1219538"/>
              <a:gd name="connsiteY90" fmla="*/ 5608938 h 5631933"/>
              <a:gd name="connsiteX91" fmla="*/ 189186 w 1219538"/>
              <a:gd name="connsiteY91" fmla="*/ 5346179 h 5631933"/>
              <a:gd name="connsiteX0" fmla="*/ 189186 w 1219538"/>
              <a:gd name="connsiteY0" fmla="*/ 5346179 h 5642228"/>
              <a:gd name="connsiteX1" fmla="*/ 189186 w 1219538"/>
              <a:gd name="connsiteY1" fmla="*/ 5346179 h 5642228"/>
              <a:gd name="connsiteX2" fmla="*/ 178676 w 1219538"/>
              <a:gd name="connsiteY2" fmla="*/ 5188524 h 5642228"/>
              <a:gd name="connsiteX3" fmla="*/ 168165 w 1219538"/>
              <a:gd name="connsiteY3" fmla="*/ 5156993 h 5642228"/>
              <a:gd name="connsiteX4" fmla="*/ 157655 w 1219538"/>
              <a:gd name="connsiteY4" fmla="*/ 4862704 h 5642228"/>
              <a:gd name="connsiteX5" fmla="*/ 147145 w 1219538"/>
              <a:gd name="connsiteY5" fmla="*/ 4494842 h 5642228"/>
              <a:gd name="connsiteX6" fmla="*/ 126124 w 1219538"/>
              <a:gd name="connsiteY6" fmla="*/ 4431779 h 5642228"/>
              <a:gd name="connsiteX7" fmla="*/ 115614 w 1219538"/>
              <a:gd name="connsiteY7" fmla="*/ 3927283 h 5642228"/>
              <a:gd name="connsiteX8" fmla="*/ 105103 w 1219538"/>
              <a:gd name="connsiteY8" fmla="*/ 3874731 h 5642228"/>
              <a:gd name="connsiteX9" fmla="*/ 84082 w 1219538"/>
              <a:gd name="connsiteY9" fmla="*/ 3717076 h 5642228"/>
              <a:gd name="connsiteX10" fmla="*/ 151389 w 1219538"/>
              <a:gd name="connsiteY10" fmla="*/ 3780138 h 5642228"/>
              <a:gd name="connsiteX11" fmla="*/ 127909 w 1219538"/>
              <a:gd name="connsiteY11" fmla="*/ 3548911 h 5642228"/>
              <a:gd name="connsiteX12" fmla="*/ 117398 w 1219538"/>
              <a:gd name="connsiteY12" fmla="*/ 3485848 h 5642228"/>
              <a:gd name="connsiteX13" fmla="*/ 171733 w 1219538"/>
              <a:gd name="connsiteY13" fmla="*/ 3286152 h 5642228"/>
              <a:gd name="connsiteX14" fmla="*/ 148256 w 1219538"/>
              <a:gd name="connsiteY14" fmla="*/ 3149518 h 5642228"/>
              <a:gd name="connsiteX15" fmla="*/ 91460 w 1219538"/>
              <a:gd name="connsiteY15" fmla="*/ 2928800 h 5642228"/>
              <a:gd name="connsiteX16" fmla="*/ 73572 w 1219538"/>
              <a:gd name="connsiteY16" fmla="*/ 2571448 h 5642228"/>
              <a:gd name="connsiteX17" fmla="*/ 84082 w 1219538"/>
              <a:gd name="connsiteY17" fmla="*/ 2539917 h 5642228"/>
              <a:gd name="connsiteX18" fmla="*/ 73572 w 1219538"/>
              <a:gd name="connsiteY18" fmla="*/ 2329711 h 5642228"/>
              <a:gd name="connsiteX19" fmla="*/ 63062 w 1219538"/>
              <a:gd name="connsiteY19" fmla="*/ 2245628 h 5642228"/>
              <a:gd name="connsiteX20" fmla="*/ 143336 w 1219538"/>
              <a:gd name="connsiteY20" fmla="*/ 1131532 h 5642228"/>
              <a:gd name="connsiteX21" fmla="*/ 0 w 1219538"/>
              <a:gd name="connsiteY21" fmla="*/ 637545 h 5642228"/>
              <a:gd name="connsiteX22" fmla="*/ 21020 w 1219538"/>
              <a:gd name="connsiteY22" fmla="*/ 301214 h 5642228"/>
              <a:gd name="connsiteX23" fmla="*/ 105103 w 1219538"/>
              <a:gd name="connsiteY23" fmla="*/ 322235 h 5642228"/>
              <a:gd name="connsiteX24" fmla="*/ 21020 w 1219538"/>
              <a:gd name="connsiteY24" fmla="*/ 17435 h 5642228"/>
              <a:gd name="connsiteX25" fmla="*/ 115614 w 1219538"/>
              <a:gd name="connsiteY25" fmla="*/ 59476 h 5642228"/>
              <a:gd name="connsiteX26" fmla="*/ 241738 w 1219538"/>
              <a:gd name="connsiteY26" fmla="*/ 48966 h 5642228"/>
              <a:gd name="connsiteX27" fmla="*/ 304125 w 1219538"/>
              <a:gd name="connsiteY27" fmla="*/ 69986 h 5642228"/>
              <a:gd name="connsiteX28" fmla="*/ 286237 w 1219538"/>
              <a:gd name="connsiteY28" fmla="*/ 27945 h 5642228"/>
              <a:gd name="connsiteX29" fmla="*/ 312177 w 1219538"/>
              <a:gd name="connsiteY29" fmla="*/ 80497 h 5642228"/>
              <a:gd name="connsiteX30" fmla="*/ 325821 w 1219538"/>
              <a:gd name="connsiteY30" fmla="*/ 112028 h 5642228"/>
              <a:gd name="connsiteX31" fmla="*/ 388882 w 1219538"/>
              <a:gd name="connsiteY31" fmla="*/ 59476 h 5642228"/>
              <a:gd name="connsiteX32" fmla="*/ 420414 w 1219538"/>
              <a:gd name="connsiteY32" fmla="*/ 217131 h 5642228"/>
              <a:gd name="connsiteX33" fmla="*/ 472965 w 1219538"/>
              <a:gd name="connsiteY33" fmla="*/ 175090 h 5642228"/>
              <a:gd name="connsiteX34" fmla="*/ 536027 w 1219538"/>
              <a:gd name="connsiteY34" fmla="*/ 133048 h 5642228"/>
              <a:gd name="connsiteX35" fmla="*/ 567558 w 1219538"/>
              <a:gd name="connsiteY35" fmla="*/ 112028 h 5642228"/>
              <a:gd name="connsiteX36" fmla="*/ 599089 w 1219538"/>
              <a:gd name="connsiteY36" fmla="*/ 101517 h 5642228"/>
              <a:gd name="connsiteX37" fmla="*/ 651641 w 1219538"/>
              <a:gd name="connsiteY37" fmla="*/ 112028 h 5642228"/>
              <a:gd name="connsiteX38" fmla="*/ 683172 w 1219538"/>
              <a:gd name="connsiteY38" fmla="*/ 133048 h 5642228"/>
              <a:gd name="connsiteX39" fmla="*/ 746234 w 1219538"/>
              <a:gd name="connsiteY39" fmla="*/ 122538 h 5642228"/>
              <a:gd name="connsiteX40" fmla="*/ 861848 w 1219538"/>
              <a:gd name="connsiteY40" fmla="*/ 133048 h 5642228"/>
              <a:gd name="connsiteX41" fmla="*/ 882869 w 1219538"/>
              <a:gd name="connsiteY41" fmla="*/ 101517 h 5642228"/>
              <a:gd name="connsiteX42" fmla="*/ 914400 w 1219538"/>
              <a:gd name="connsiteY42" fmla="*/ 80497 h 5642228"/>
              <a:gd name="connsiteX43" fmla="*/ 924910 w 1219538"/>
              <a:gd name="connsiteY43" fmla="*/ 133048 h 5642228"/>
              <a:gd name="connsiteX44" fmla="*/ 1072055 w 1219538"/>
              <a:gd name="connsiteY44" fmla="*/ 143559 h 5642228"/>
              <a:gd name="connsiteX45" fmla="*/ 1093076 w 1219538"/>
              <a:gd name="connsiteY45" fmla="*/ 112028 h 5642228"/>
              <a:gd name="connsiteX46" fmla="*/ 1082565 w 1219538"/>
              <a:gd name="connsiteY46" fmla="*/ 80497 h 5642228"/>
              <a:gd name="connsiteX47" fmla="*/ 1051034 w 1219538"/>
              <a:gd name="connsiteY47" fmla="*/ 112028 h 5642228"/>
              <a:gd name="connsiteX48" fmla="*/ 1040524 w 1219538"/>
              <a:gd name="connsiteY48" fmla="*/ 143559 h 5642228"/>
              <a:gd name="connsiteX49" fmla="*/ 1093076 w 1219538"/>
              <a:gd name="connsiteY49" fmla="*/ 248662 h 5642228"/>
              <a:gd name="connsiteX50" fmla="*/ 1124607 w 1219538"/>
              <a:gd name="connsiteY50" fmla="*/ 280193 h 5642228"/>
              <a:gd name="connsiteX51" fmla="*/ 1114096 w 1219538"/>
              <a:gd name="connsiteY51" fmla="*/ 563973 h 5642228"/>
              <a:gd name="connsiteX52" fmla="*/ 1093076 w 1219538"/>
              <a:gd name="connsiteY52" fmla="*/ 627035 h 5642228"/>
              <a:gd name="connsiteX53" fmla="*/ 1082565 w 1219538"/>
              <a:gd name="connsiteY53" fmla="*/ 658566 h 5642228"/>
              <a:gd name="connsiteX54" fmla="*/ 1072055 w 1219538"/>
              <a:gd name="connsiteY54" fmla="*/ 721628 h 5642228"/>
              <a:gd name="connsiteX55" fmla="*/ 1093076 w 1219538"/>
              <a:gd name="connsiteY55" fmla="*/ 1121021 h 5642228"/>
              <a:gd name="connsiteX56" fmla="*/ 1103586 w 1219538"/>
              <a:gd name="connsiteY56" fmla="*/ 1572966 h 5642228"/>
              <a:gd name="connsiteX57" fmla="*/ 1135117 w 1219538"/>
              <a:gd name="connsiteY57" fmla="*/ 1730621 h 5642228"/>
              <a:gd name="connsiteX58" fmla="*/ 1124607 w 1219538"/>
              <a:gd name="connsiteY58" fmla="*/ 1919807 h 5642228"/>
              <a:gd name="connsiteX59" fmla="*/ 1145627 w 1219538"/>
              <a:gd name="connsiteY59" fmla="*/ 2087973 h 5642228"/>
              <a:gd name="connsiteX60" fmla="*/ 1156138 w 1219538"/>
              <a:gd name="connsiteY60" fmla="*/ 2455835 h 5642228"/>
              <a:gd name="connsiteX61" fmla="*/ 1177158 w 1219538"/>
              <a:gd name="connsiteY61" fmla="*/ 2560938 h 5642228"/>
              <a:gd name="connsiteX62" fmla="*/ 1166648 w 1219538"/>
              <a:gd name="connsiteY62" fmla="*/ 2928800 h 5642228"/>
              <a:gd name="connsiteX63" fmla="*/ 1145627 w 1219538"/>
              <a:gd name="connsiteY63" fmla="*/ 2991862 h 5642228"/>
              <a:gd name="connsiteX64" fmla="*/ 1135117 w 1219538"/>
              <a:gd name="connsiteY64" fmla="*/ 3149517 h 5642228"/>
              <a:gd name="connsiteX65" fmla="*/ 1114096 w 1219538"/>
              <a:gd name="connsiteY65" fmla="*/ 3181048 h 5642228"/>
              <a:gd name="connsiteX66" fmla="*/ 1114096 w 1219538"/>
              <a:gd name="connsiteY66" fmla="*/ 3181048 h 5642228"/>
              <a:gd name="connsiteX67" fmla="*/ 1124607 w 1219538"/>
              <a:gd name="connsiteY67" fmla="*/ 3191559 h 5642228"/>
              <a:gd name="connsiteX68" fmla="*/ 1145627 w 1219538"/>
              <a:gd name="connsiteY68" fmla="*/ 3286152 h 5642228"/>
              <a:gd name="connsiteX69" fmla="*/ 1124607 w 1219538"/>
              <a:gd name="connsiteY69" fmla="*/ 3454317 h 5642228"/>
              <a:gd name="connsiteX70" fmla="*/ 1156138 w 1219538"/>
              <a:gd name="connsiteY70" fmla="*/ 3717076 h 5642228"/>
              <a:gd name="connsiteX71" fmla="*/ 1166648 w 1219538"/>
              <a:gd name="connsiteY71" fmla="*/ 3759117 h 5642228"/>
              <a:gd name="connsiteX72" fmla="*/ 1177158 w 1219538"/>
              <a:gd name="connsiteY72" fmla="*/ 3811669 h 5642228"/>
              <a:gd name="connsiteX73" fmla="*/ 1187669 w 1219538"/>
              <a:gd name="connsiteY73" fmla="*/ 3895752 h 5642228"/>
              <a:gd name="connsiteX74" fmla="*/ 1177158 w 1219538"/>
              <a:gd name="connsiteY74" fmla="*/ 4063917 h 5642228"/>
              <a:gd name="connsiteX75" fmla="*/ 1166648 w 1219538"/>
              <a:gd name="connsiteY75" fmla="*/ 4095448 h 5642228"/>
              <a:gd name="connsiteX76" fmla="*/ 1177158 w 1219538"/>
              <a:gd name="connsiteY76" fmla="*/ 4431779 h 5642228"/>
              <a:gd name="connsiteX77" fmla="*/ 1208689 w 1219538"/>
              <a:gd name="connsiteY77" fmla="*/ 4684028 h 5642228"/>
              <a:gd name="connsiteX78" fmla="*/ 1219199 w 1219538"/>
              <a:gd name="connsiteY78" fmla="*/ 4705049 h 5642228"/>
              <a:gd name="connsiteX79" fmla="*/ 1198179 w 1219538"/>
              <a:gd name="connsiteY79" fmla="*/ 4757601 h 5642228"/>
              <a:gd name="connsiteX80" fmla="*/ 1208689 w 1219538"/>
              <a:gd name="connsiteY80" fmla="*/ 4873215 h 5642228"/>
              <a:gd name="connsiteX81" fmla="*/ 1208689 w 1219538"/>
              <a:gd name="connsiteY81" fmla="*/ 4883724 h 5642228"/>
              <a:gd name="connsiteX82" fmla="*/ 1219200 w 1219538"/>
              <a:gd name="connsiteY82" fmla="*/ 5566897 h 5642228"/>
              <a:gd name="connsiteX83" fmla="*/ 1208689 w 1219538"/>
              <a:gd name="connsiteY83" fmla="*/ 5587917 h 5642228"/>
              <a:gd name="connsiteX84" fmla="*/ 1040524 w 1219538"/>
              <a:gd name="connsiteY84" fmla="*/ 5587917 h 5642228"/>
              <a:gd name="connsiteX85" fmla="*/ 1019503 w 1219538"/>
              <a:gd name="connsiteY85" fmla="*/ 5619448 h 5642228"/>
              <a:gd name="connsiteX86" fmla="*/ 1078758 w 1219538"/>
              <a:gd name="connsiteY86" fmla="*/ 5608938 h 5642228"/>
              <a:gd name="connsiteX87" fmla="*/ 872358 w 1219538"/>
              <a:gd name="connsiteY87" fmla="*/ 5629959 h 5642228"/>
              <a:gd name="connsiteX88" fmla="*/ 757418 w 1219538"/>
              <a:gd name="connsiteY88" fmla="*/ 5545876 h 5642228"/>
              <a:gd name="connsiteX89" fmla="*/ 674009 w 1219538"/>
              <a:gd name="connsiteY89" fmla="*/ 5640469 h 5642228"/>
              <a:gd name="connsiteX90" fmla="*/ 199696 w 1219538"/>
              <a:gd name="connsiteY90" fmla="*/ 5608938 h 5642228"/>
              <a:gd name="connsiteX91" fmla="*/ 189186 w 1219538"/>
              <a:gd name="connsiteY91" fmla="*/ 5346179 h 564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219538" h="5642228">
                <a:moveTo>
                  <a:pt x="189186" y="5346179"/>
                </a:moveTo>
                <a:lnTo>
                  <a:pt x="189186" y="5346179"/>
                </a:lnTo>
                <a:cubicBezTo>
                  <a:pt x="185683" y="5293627"/>
                  <a:pt x="184492" y="5240870"/>
                  <a:pt x="178676" y="5188524"/>
                </a:cubicBezTo>
                <a:cubicBezTo>
                  <a:pt x="177453" y="5177513"/>
                  <a:pt x="168878" y="5168049"/>
                  <a:pt x="168165" y="5156993"/>
                </a:cubicBezTo>
                <a:cubicBezTo>
                  <a:pt x="161845" y="5059038"/>
                  <a:pt x="160769" y="4960813"/>
                  <a:pt x="157655" y="4862704"/>
                </a:cubicBezTo>
                <a:cubicBezTo>
                  <a:pt x="153763" y="4740095"/>
                  <a:pt x="156097" y="4617186"/>
                  <a:pt x="147145" y="4494842"/>
                </a:cubicBezTo>
                <a:cubicBezTo>
                  <a:pt x="145528" y="4472743"/>
                  <a:pt x="126124" y="4431779"/>
                  <a:pt x="126124" y="4431779"/>
                </a:cubicBezTo>
                <a:cubicBezTo>
                  <a:pt x="122621" y="4263614"/>
                  <a:pt x="121957" y="4095365"/>
                  <a:pt x="115614" y="3927283"/>
                </a:cubicBezTo>
                <a:cubicBezTo>
                  <a:pt x="114940" y="3909431"/>
                  <a:pt x="107753" y="3892398"/>
                  <a:pt x="105103" y="3874731"/>
                </a:cubicBezTo>
                <a:cubicBezTo>
                  <a:pt x="97238" y="3822301"/>
                  <a:pt x="76368" y="3732841"/>
                  <a:pt x="84082" y="3717076"/>
                </a:cubicBezTo>
                <a:cubicBezTo>
                  <a:pt x="91796" y="3701311"/>
                  <a:pt x="144085" y="3808165"/>
                  <a:pt x="151389" y="3780138"/>
                </a:cubicBezTo>
                <a:cubicBezTo>
                  <a:pt x="158693" y="3752111"/>
                  <a:pt x="133574" y="3597959"/>
                  <a:pt x="127909" y="3548911"/>
                </a:cubicBezTo>
                <a:cubicBezTo>
                  <a:pt x="122244" y="3499863"/>
                  <a:pt x="120902" y="3506869"/>
                  <a:pt x="117398" y="3485848"/>
                </a:cubicBezTo>
                <a:cubicBezTo>
                  <a:pt x="113895" y="3412276"/>
                  <a:pt x="166590" y="3342207"/>
                  <a:pt x="171733" y="3286152"/>
                </a:cubicBezTo>
                <a:cubicBezTo>
                  <a:pt x="176876" y="3230097"/>
                  <a:pt x="161635" y="3209077"/>
                  <a:pt x="148256" y="3149518"/>
                </a:cubicBezTo>
                <a:cubicBezTo>
                  <a:pt x="134877" y="3089959"/>
                  <a:pt x="61715" y="3018037"/>
                  <a:pt x="91460" y="2928800"/>
                </a:cubicBezTo>
                <a:cubicBezTo>
                  <a:pt x="94586" y="2844396"/>
                  <a:pt x="74802" y="2636262"/>
                  <a:pt x="73572" y="2571448"/>
                </a:cubicBezTo>
                <a:cubicBezTo>
                  <a:pt x="72342" y="2506634"/>
                  <a:pt x="80579" y="2550427"/>
                  <a:pt x="84082" y="2539917"/>
                </a:cubicBezTo>
                <a:cubicBezTo>
                  <a:pt x="80579" y="2469848"/>
                  <a:pt x="78570" y="2399689"/>
                  <a:pt x="73572" y="2329711"/>
                </a:cubicBezTo>
                <a:cubicBezTo>
                  <a:pt x="71560" y="2301537"/>
                  <a:pt x="51435" y="2445324"/>
                  <a:pt x="63062" y="2245628"/>
                </a:cubicBezTo>
                <a:cubicBezTo>
                  <a:pt x="74689" y="2045932"/>
                  <a:pt x="155942" y="1509711"/>
                  <a:pt x="143336" y="1131532"/>
                </a:cubicBezTo>
                <a:cubicBezTo>
                  <a:pt x="131366" y="772435"/>
                  <a:pt x="54918" y="802304"/>
                  <a:pt x="0" y="637545"/>
                </a:cubicBezTo>
                <a:cubicBezTo>
                  <a:pt x="4249" y="573801"/>
                  <a:pt x="3503" y="353766"/>
                  <a:pt x="21020" y="301214"/>
                </a:cubicBezTo>
                <a:cubicBezTo>
                  <a:pt x="38537" y="248662"/>
                  <a:pt x="101599" y="462373"/>
                  <a:pt x="105103" y="322235"/>
                </a:cubicBezTo>
                <a:cubicBezTo>
                  <a:pt x="122326" y="356682"/>
                  <a:pt x="19268" y="61228"/>
                  <a:pt x="21020" y="17435"/>
                </a:cubicBezTo>
                <a:cubicBezTo>
                  <a:pt x="22772" y="-26358"/>
                  <a:pt x="58874" y="21650"/>
                  <a:pt x="115614" y="59476"/>
                </a:cubicBezTo>
                <a:cubicBezTo>
                  <a:pt x="157655" y="55973"/>
                  <a:pt x="210320" y="47214"/>
                  <a:pt x="241738" y="48966"/>
                </a:cubicBezTo>
                <a:cubicBezTo>
                  <a:pt x="273156" y="50718"/>
                  <a:pt x="296709" y="73489"/>
                  <a:pt x="304125" y="69986"/>
                </a:cubicBezTo>
                <a:cubicBezTo>
                  <a:pt x="311541" y="66483"/>
                  <a:pt x="276091" y="58380"/>
                  <a:pt x="286237" y="27945"/>
                </a:cubicBezTo>
                <a:cubicBezTo>
                  <a:pt x="289740" y="3421"/>
                  <a:pt x="305580" y="66483"/>
                  <a:pt x="312177" y="80497"/>
                </a:cubicBezTo>
                <a:cubicBezTo>
                  <a:pt x="318774" y="94511"/>
                  <a:pt x="295739" y="352670"/>
                  <a:pt x="325821" y="112028"/>
                </a:cubicBezTo>
                <a:cubicBezTo>
                  <a:pt x="338605" y="108525"/>
                  <a:pt x="373117" y="41959"/>
                  <a:pt x="388882" y="59476"/>
                </a:cubicBezTo>
                <a:cubicBezTo>
                  <a:pt x="404647" y="76993"/>
                  <a:pt x="398088" y="60862"/>
                  <a:pt x="420414" y="217131"/>
                </a:cubicBezTo>
                <a:cubicBezTo>
                  <a:pt x="459253" y="158870"/>
                  <a:pt x="419212" y="204953"/>
                  <a:pt x="472965" y="175090"/>
                </a:cubicBezTo>
                <a:cubicBezTo>
                  <a:pt x="495050" y="162821"/>
                  <a:pt x="515006" y="147062"/>
                  <a:pt x="536027" y="133048"/>
                </a:cubicBezTo>
                <a:cubicBezTo>
                  <a:pt x="546537" y="126041"/>
                  <a:pt x="555575" y="116023"/>
                  <a:pt x="567558" y="112028"/>
                </a:cubicBezTo>
                <a:lnTo>
                  <a:pt x="599089" y="101517"/>
                </a:lnTo>
                <a:cubicBezTo>
                  <a:pt x="616606" y="105021"/>
                  <a:pt x="634914" y="105755"/>
                  <a:pt x="651641" y="112028"/>
                </a:cubicBezTo>
                <a:cubicBezTo>
                  <a:pt x="663468" y="116463"/>
                  <a:pt x="670618" y="131653"/>
                  <a:pt x="683172" y="133048"/>
                </a:cubicBezTo>
                <a:cubicBezTo>
                  <a:pt x="704352" y="135401"/>
                  <a:pt x="725213" y="126041"/>
                  <a:pt x="746234" y="122538"/>
                </a:cubicBezTo>
                <a:cubicBezTo>
                  <a:pt x="790127" y="151801"/>
                  <a:pt x="790139" y="161732"/>
                  <a:pt x="861848" y="133048"/>
                </a:cubicBezTo>
                <a:cubicBezTo>
                  <a:pt x="873576" y="128357"/>
                  <a:pt x="873937" y="110449"/>
                  <a:pt x="882869" y="101517"/>
                </a:cubicBezTo>
                <a:cubicBezTo>
                  <a:pt x="891801" y="92585"/>
                  <a:pt x="903890" y="87504"/>
                  <a:pt x="914400" y="80497"/>
                </a:cubicBezTo>
                <a:cubicBezTo>
                  <a:pt x="917903" y="98014"/>
                  <a:pt x="916047" y="117538"/>
                  <a:pt x="924910" y="133048"/>
                </a:cubicBezTo>
                <a:cubicBezTo>
                  <a:pt x="951136" y="178944"/>
                  <a:pt x="1058747" y="144769"/>
                  <a:pt x="1072055" y="143559"/>
                </a:cubicBezTo>
                <a:cubicBezTo>
                  <a:pt x="1079062" y="133049"/>
                  <a:pt x="1090999" y="124488"/>
                  <a:pt x="1093076" y="112028"/>
                </a:cubicBezTo>
                <a:cubicBezTo>
                  <a:pt x="1094897" y="101100"/>
                  <a:pt x="1093644" y="80497"/>
                  <a:pt x="1082565" y="80497"/>
                </a:cubicBezTo>
                <a:cubicBezTo>
                  <a:pt x="1067701" y="80497"/>
                  <a:pt x="1061544" y="101518"/>
                  <a:pt x="1051034" y="112028"/>
                </a:cubicBezTo>
                <a:cubicBezTo>
                  <a:pt x="1047531" y="122538"/>
                  <a:pt x="1039521" y="132526"/>
                  <a:pt x="1040524" y="143559"/>
                </a:cubicBezTo>
                <a:cubicBezTo>
                  <a:pt x="1050110" y="248998"/>
                  <a:pt x="1043846" y="207637"/>
                  <a:pt x="1093076" y="248662"/>
                </a:cubicBezTo>
                <a:cubicBezTo>
                  <a:pt x="1104495" y="258178"/>
                  <a:pt x="1114097" y="269683"/>
                  <a:pt x="1124607" y="280193"/>
                </a:cubicBezTo>
                <a:cubicBezTo>
                  <a:pt x="1121103" y="374786"/>
                  <a:pt x="1122666" y="469704"/>
                  <a:pt x="1114096" y="563973"/>
                </a:cubicBezTo>
                <a:cubicBezTo>
                  <a:pt x="1112090" y="586040"/>
                  <a:pt x="1100083" y="606014"/>
                  <a:pt x="1093076" y="627035"/>
                </a:cubicBezTo>
                <a:lnTo>
                  <a:pt x="1082565" y="658566"/>
                </a:lnTo>
                <a:cubicBezTo>
                  <a:pt x="1079062" y="679587"/>
                  <a:pt x="1072055" y="700317"/>
                  <a:pt x="1072055" y="721628"/>
                </a:cubicBezTo>
                <a:cubicBezTo>
                  <a:pt x="1072055" y="891486"/>
                  <a:pt x="1080609" y="971423"/>
                  <a:pt x="1093076" y="1121021"/>
                </a:cubicBezTo>
                <a:cubicBezTo>
                  <a:pt x="1096579" y="1271669"/>
                  <a:pt x="1098110" y="1422376"/>
                  <a:pt x="1103586" y="1572966"/>
                </a:cubicBezTo>
                <a:cubicBezTo>
                  <a:pt x="1108254" y="1701342"/>
                  <a:pt x="1092758" y="1667083"/>
                  <a:pt x="1135117" y="1730621"/>
                </a:cubicBezTo>
                <a:cubicBezTo>
                  <a:pt x="1131614" y="1793683"/>
                  <a:pt x="1124607" y="1856648"/>
                  <a:pt x="1124607" y="1919807"/>
                </a:cubicBezTo>
                <a:cubicBezTo>
                  <a:pt x="1124607" y="1970331"/>
                  <a:pt x="1136973" y="2036050"/>
                  <a:pt x="1145627" y="2087973"/>
                </a:cubicBezTo>
                <a:cubicBezTo>
                  <a:pt x="1149131" y="2210594"/>
                  <a:pt x="1147978" y="2333436"/>
                  <a:pt x="1156138" y="2455835"/>
                </a:cubicBezTo>
                <a:cubicBezTo>
                  <a:pt x="1158515" y="2491484"/>
                  <a:pt x="1177158" y="2560938"/>
                  <a:pt x="1177158" y="2560938"/>
                </a:cubicBezTo>
                <a:cubicBezTo>
                  <a:pt x="1173655" y="2683559"/>
                  <a:pt x="1175600" y="2806456"/>
                  <a:pt x="1166648" y="2928800"/>
                </a:cubicBezTo>
                <a:cubicBezTo>
                  <a:pt x="1165031" y="2950899"/>
                  <a:pt x="1145627" y="2991862"/>
                  <a:pt x="1145627" y="2991862"/>
                </a:cubicBezTo>
                <a:cubicBezTo>
                  <a:pt x="1142124" y="3044414"/>
                  <a:pt x="1143776" y="3097565"/>
                  <a:pt x="1135117" y="3149517"/>
                </a:cubicBezTo>
                <a:cubicBezTo>
                  <a:pt x="1133040" y="3161977"/>
                  <a:pt x="1114096" y="3181048"/>
                  <a:pt x="1114096" y="3181048"/>
                </a:cubicBezTo>
                <a:lnTo>
                  <a:pt x="1114096" y="3181048"/>
                </a:lnTo>
                <a:lnTo>
                  <a:pt x="1124607" y="3191559"/>
                </a:lnTo>
                <a:cubicBezTo>
                  <a:pt x="1131614" y="3223090"/>
                  <a:pt x="1144160" y="3253885"/>
                  <a:pt x="1145627" y="3286152"/>
                </a:cubicBezTo>
                <a:cubicBezTo>
                  <a:pt x="1150171" y="3386120"/>
                  <a:pt x="1145704" y="3391023"/>
                  <a:pt x="1124607" y="3454317"/>
                </a:cubicBezTo>
                <a:cubicBezTo>
                  <a:pt x="1165668" y="3639101"/>
                  <a:pt x="1129948" y="3455184"/>
                  <a:pt x="1156138" y="3717076"/>
                </a:cubicBezTo>
                <a:cubicBezTo>
                  <a:pt x="1157575" y="3731449"/>
                  <a:pt x="1163515" y="3745016"/>
                  <a:pt x="1166648" y="3759117"/>
                </a:cubicBezTo>
                <a:cubicBezTo>
                  <a:pt x="1170523" y="3776556"/>
                  <a:pt x="1174442" y="3794013"/>
                  <a:pt x="1177158" y="3811669"/>
                </a:cubicBezTo>
                <a:cubicBezTo>
                  <a:pt x="1181453" y="3839586"/>
                  <a:pt x="1184165" y="3867724"/>
                  <a:pt x="1187669" y="3895752"/>
                </a:cubicBezTo>
                <a:cubicBezTo>
                  <a:pt x="1184165" y="3951807"/>
                  <a:pt x="1183038" y="4008061"/>
                  <a:pt x="1177158" y="4063917"/>
                </a:cubicBezTo>
                <a:cubicBezTo>
                  <a:pt x="1175998" y="4074935"/>
                  <a:pt x="1166648" y="4084369"/>
                  <a:pt x="1166648" y="4095448"/>
                </a:cubicBezTo>
                <a:cubicBezTo>
                  <a:pt x="1166648" y="4207613"/>
                  <a:pt x="1173655" y="4319669"/>
                  <a:pt x="1177158" y="4431779"/>
                </a:cubicBezTo>
                <a:cubicBezTo>
                  <a:pt x="1173655" y="4515862"/>
                  <a:pt x="1201682" y="4638483"/>
                  <a:pt x="1208689" y="4684028"/>
                </a:cubicBezTo>
                <a:cubicBezTo>
                  <a:pt x="1215696" y="4729573"/>
                  <a:pt x="1220951" y="4692787"/>
                  <a:pt x="1219199" y="4705049"/>
                </a:cubicBezTo>
                <a:cubicBezTo>
                  <a:pt x="1217447" y="4717311"/>
                  <a:pt x="1201682" y="4736580"/>
                  <a:pt x="1198179" y="4757601"/>
                </a:cubicBezTo>
                <a:cubicBezTo>
                  <a:pt x="1201682" y="4785629"/>
                  <a:pt x="1206937" y="4852195"/>
                  <a:pt x="1208689" y="4873215"/>
                </a:cubicBezTo>
                <a:cubicBezTo>
                  <a:pt x="1210441" y="4894236"/>
                  <a:pt x="1206937" y="4768110"/>
                  <a:pt x="1208689" y="4883724"/>
                </a:cubicBezTo>
                <a:cubicBezTo>
                  <a:pt x="1210441" y="4999338"/>
                  <a:pt x="1219200" y="4904176"/>
                  <a:pt x="1219200" y="5566897"/>
                </a:cubicBezTo>
                <a:lnTo>
                  <a:pt x="1208689" y="5587917"/>
                </a:lnTo>
                <a:cubicBezTo>
                  <a:pt x="1162456" y="5582780"/>
                  <a:pt x="1088513" y="5566589"/>
                  <a:pt x="1040524" y="5587917"/>
                </a:cubicBezTo>
                <a:cubicBezTo>
                  <a:pt x="1028981" y="5593047"/>
                  <a:pt x="1013131" y="5615945"/>
                  <a:pt x="1019503" y="5619448"/>
                </a:cubicBezTo>
                <a:cubicBezTo>
                  <a:pt x="1025875" y="5622952"/>
                  <a:pt x="1089268" y="5601931"/>
                  <a:pt x="1078758" y="5608938"/>
                </a:cubicBezTo>
                <a:cubicBezTo>
                  <a:pt x="1040220" y="5605435"/>
                  <a:pt x="925915" y="5640469"/>
                  <a:pt x="872358" y="5629959"/>
                </a:cubicBezTo>
                <a:cubicBezTo>
                  <a:pt x="818801" y="5619449"/>
                  <a:pt x="790476" y="5544124"/>
                  <a:pt x="757418" y="5545876"/>
                </a:cubicBezTo>
                <a:cubicBezTo>
                  <a:pt x="724360" y="5547628"/>
                  <a:pt x="701812" y="5608938"/>
                  <a:pt x="674009" y="5640469"/>
                </a:cubicBezTo>
                <a:cubicBezTo>
                  <a:pt x="123971" y="5651254"/>
                  <a:pt x="420448" y="5608938"/>
                  <a:pt x="199696" y="5608938"/>
                </a:cubicBezTo>
                <a:lnTo>
                  <a:pt x="189186" y="5346179"/>
                </a:lnTo>
                <a:close/>
              </a:path>
            </a:pathLst>
          </a:custGeo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Freeform 2"/>
          <p:cNvSpPr/>
          <p:nvPr/>
        </p:nvSpPr>
        <p:spPr>
          <a:xfrm>
            <a:off x="985091" y="134008"/>
            <a:ext cx="741233" cy="4816365"/>
          </a:xfrm>
          <a:custGeom>
            <a:avLst/>
            <a:gdLst>
              <a:gd name="connsiteX0" fmla="*/ 189186 w 1246838"/>
              <a:gd name="connsiteY0" fmla="*/ 5854262 h 6148552"/>
              <a:gd name="connsiteX1" fmla="*/ 189186 w 1246838"/>
              <a:gd name="connsiteY1" fmla="*/ 5854262 h 6148552"/>
              <a:gd name="connsiteX2" fmla="*/ 178676 w 1246838"/>
              <a:gd name="connsiteY2" fmla="*/ 5696607 h 6148552"/>
              <a:gd name="connsiteX3" fmla="*/ 168165 w 1246838"/>
              <a:gd name="connsiteY3" fmla="*/ 5665076 h 6148552"/>
              <a:gd name="connsiteX4" fmla="*/ 157655 w 1246838"/>
              <a:gd name="connsiteY4" fmla="*/ 5370787 h 6148552"/>
              <a:gd name="connsiteX5" fmla="*/ 147145 w 1246838"/>
              <a:gd name="connsiteY5" fmla="*/ 5002925 h 6148552"/>
              <a:gd name="connsiteX6" fmla="*/ 126124 w 1246838"/>
              <a:gd name="connsiteY6" fmla="*/ 4939862 h 6148552"/>
              <a:gd name="connsiteX7" fmla="*/ 115614 w 1246838"/>
              <a:gd name="connsiteY7" fmla="*/ 4435366 h 6148552"/>
              <a:gd name="connsiteX8" fmla="*/ 105103 w 1246838"/>
              <a:gd name="connsiteY8" fmla="*/ 4382814 h 6148552"/>
              <a:gd name="connsiteX9" fmla="*/ 84082 w 1246838"/>
              <a:gd name="connsiteY9" fmla="*/ 4225159 h 6148552"/>
              <a:gd name="connsiteX10" fmla="*/ 73572 w 1246838"/>
              <a:gd name="connsiteY10" fmla="*/ 4099035 h 6148552"/>
              <a:gd name="connsiteX11" fmla="*/ 63062 w 1246838"/>
              <a:gd name="connsiteY11" fmla="*/ 4056994 h 6148552"/>
              <a:gd name="connsiteX12" fmla="*/ 52551 w 1246838"/>
              <a:gd name="connsiteY12" fmla="*/ 3993931 h 6148552"/>
              <a:gd name="connsiteX13" fmla="*/ 42041 w 1246838"/>
              <a:gd name="connsiteY13" fmla="*/ 3773214 h 6148552"/>
              <a:gd name="connsiteX14" fmla="*/ 31531 w 1246838"/>
              <a:gd name="connsiteY14" fmla="*/ 3668111 h 6148552"/>
              <a:gd name="connsiteX15" fmla="*/ 52551 w 1246838"/>
              <a:gd name="connsiteY15" fmla="*/ 3436883 h 6148552"/>
              <a:gd name="connsiteX16" fmla="*/ 73572 w 1246838"/>
              <a:gd name="connsiteY16" fmla="*/ 3079531 h 6148552"/>
              <a:gd name="connsiteX17" fmla="*/ 84082 w 1246838"/>
              <a:gd name="connsiteY17" fmla="*/ 3048000 h 6148552"/>
              <a:gd name="connsiteX18" fmla="*/ 73572 w 1246838"/>
              <a:gd name="connsiteY18" fmla="*/ 2837794 h 6148552"/>
              <a:gd name="connsiteX19" fmla="*/ 63062 w 1246838"/>
              <a:gd name="connsiteY19" fmla="*/ 2753711 h 6148552"/>
              <a:gd name="connsiteX20" fmla="*/ 52551 w 1246838"/>
              <a:gd name="connsiteY20" fmla="*/ 1618594 h 6148552"/>
              <a:gd name="connsiteX21" fmla="*/ 0 w 1246838"/>
              <a:gd name="connsiteY21" fmla="*/ 1145628 h 6148552"/>
              <a:gd name="connsiteX22" fmla="*/ 21020 w 1246838"/>
              <a:gd name="connsiteY22" fmla="*/ 809297 h 6148552"/>
              <a:gd name="connsiteX23" fmla="*/ 31531 w 1246838"/>
              <a:gd name="connsiteY23" fmla="*/ 388883 h 6148552"/>
              <a:gd name="connsiteX24" fmla="*/ 63062 w 1246838"/>
              <a:gd name="connsiteY24" fmla="*/ 462456 h 6148552"/>
              <a:gd name="connsiteX25" fmla="*/ 115614 w 1246838"/>
              <a:gd name="connsiteY25" fmla="*/ 567559 h 6148552"/>
              <a:gd name="connsiteX26" fmla="*/ 241738 w 1246838"/>
              <a:gd name="connsiteY26" fmla="*/ 557049 h 6148552"/>
              <a:gd name="connsiteX27" fmla="*/ 252248 w 1246838"/>
              <a:gd name="connsiteY27" fmla="*/ 367862 h 6148552"/>
              <a:gd name="connsiteX28" fmla="*/ 273269 w 1246838"/>
              <a:gd name="connsiteY28" fmla="*/ 283780 h 6148552"/>
              <a:gd name="connsiteX29" fmla="*/ 283779 w 1246838"/>
              <a:gd name="connsiteY29" fmla="*/ 210207 h 6148552"/>
              <a:gd name="connsiteX30" fmla="*/ 304800 w 1246838"/>
              <a:gd name="connsiteY30" fmla="*/ 0 h 6148552"/>
              <a:gd name="connsiteX31" fmla="*/ 315310 w 1246838"/>
              <a:gd name="connsiteY31" fmla="*/ 84083 h 6148552"/>
              <a:gd name="connsiteX32" fmla="*/ 325820 w 1246838"/>
              <a:gd name="connsiteY32" fmla="*/ 115614 h 6148552"/>
              <a:gd name="connsiteX33" fmla="*/ 357351 w 1246838"/>
              <a:gd name="connsiteY33" fmla="*/ 346842 h 6148552"/>
              <a:gd name="connsiteX34" fmla="*/ 388882 w 1246838"/>
              <a:gd name="connsiteY34" fmla="*/ 567559 h 6148552"/>
              <a:gd name="connsiteX35" fmla="*/ 420414 w 1246838"/>
              <a:gd name="connsiteY35" fmla="*/ 725214 h 6148552"/>
              <a:gd name="connsiteX36" fmla="*/ 472965 w 1246838"/>
              <a:gd name="connsiteY36" fmla="*/ 683173 h 6148552"/>
              <a:gd name="connsiteX37" fmla="*/ 536027 w 1246838"/>
              <a:gd name="connsiteY37" fmla="*/ 641131 h 6148552"/>
              <a:gd name="connsiteX38" fmla="*/ 567558 w 1246838"/>
              <a:gd name="connsiteY38" fmla="*/ 620111 h 6148552"/>
              <a:gd name="connsiteX39" fmla="*/ 599089 w 1246838"/>
              <a:gd name="connsiteY39" fmla="*/ 609600 h 6148552"/>
              <a:gd name="connsiteX40" fmla="*/ 651641 w 1246838"/>
              <a:gd name="connsiteY40" fmla="*/ 620111 h 6148552"/>
              <a:gd name="connsiteX41" fmla="*/ 683172 w 1246838"/>
              <a:gd name="connsiteY41" fmla="*/ 641131 h 6148552"/>
              <a:gd name="connsiteX42" fmla="*/ 746234 w 1246838"/>
              <a:gd name="connsiteY42" fmla="*/ 630621 h 6148552"/>
              <a:gd name="connsiteX43" fmla="*/ 861848 w 1246838"/>
              <a:gd name="connsiteY43" fmla="*/ 641131 h 6148552"/>
              <a:gd name="connsiteX44" fmla="*/ 882869 w 1246838"/>
              <a:gd name="connsiteY44" fmla="*/ 609600 h 6148552"/>
              <a:gd name="connsiteX45" fmla="*/ 914400 w 1246838"/>
              <a:gd name="connsiteY45" fmla="*/ 588580 h 6148552"/>
              <a:gd name="connsiteX46" fmla="*/ 924910 w 1246838"/>
              <a:gd name="connsiteY46" fmla="*/ 641131 h 6148552"/>
              <a:gd name="connsiteX47" fmla="*/ 1072055 w 1246838"/>
              <a:gd name="connsiteY47" fmla="*/ 651642 h 6148552"/>
              <a:gd name="connsiteX48" fmla="*/ 1093076 w 1246838"/>
              <a:gd name="connsiteY48" fmla="*/ 620111 h 6148552"/>
              <a:gd name="connsiteX49" fmla="*/ 1082565 w 1246838"/>
              <a:gd name="connsiteY49" fmla="*/ 588580 h 6148552"/>
              <a:gd name="connsiteX50" fmla="*/ 1051034 w 1246838"/>
              <a:gd name="connsiteY50" fmla="*/ 620111 h 6148552"/>
              <a:gd name="connsiteX51" fmla="*/ 1040524 w 1246838"/>
              <a:gd name="connsiteY51" fmla="*/ 651642 h 6148552"/>
              <a:gd name="connsiteX52" fmla="*/ 1093076 w 1246838"/>
              <a:gd name="connsiteY52" fmla="*/ 756745 h 6148552"/>
              <a:gd name="connsiteX53" fmla="*/ 1124607 w 1246838"/>
              <a:gd name="connsiteY53" fmla="*/ 788276 h 6148552"/>
              <a:gd name="connsiteX54" fmla="*/ 1114096 w 1246838"/>
              <a:gd name="connsiteY54" fmla="*/ 1072056 h 6148552"/>
              <a:gd name="connsiteX55" fmla="*/ 1093076 w 1246838"/>
              <a:gd name="connsiteY55" fmla="*/ 1135118 h 6148552"/>
              <a:gd name="connsiteX56" fmla="*/ 1082565 w 1246838"/>
              <a:gd name="connsiteY56" fmla="*/ 1166649 h 6148552"/>
              <a:gd name="connsiteX57" fmla="*/ 1072055 w 1246838"/>
              <a:gd name="connsiteY57" fmla="*/ 1229711 h 6148552"/>
              <a:gd name="connsiteX58" fmla="*/ 1093076 w 1246838"/>
              <a:gd name="connsiteY58" fmla="*/ 1629104 h 6148552"/>
              <a:gd name="connsiteX59" fmla="*/ 1103586 w 1246838"/>
              <a:gd name="connsiteY59" fmla="*/ 2081049 h 6148552"/>
              <a:gd name="connsiteX60" fmla="*/ 1135117 w 1246838"/>
              <a:gd name="connsiteY60" fmla="*/ 2238704 h 6148552"/>
              <a:gd name="connsiteX61" fmla="*/ 1124607 w 1246838"/>
              <a:gd name="connsiteY61" fmla="*/ 2427890 h 6148552"/>
              <a:gd name="connsiteX62" fmla="*/ 1145627 w 1246838"/>
              <a:gd name="connsiteY62" fmla="*/ 2596056 h 6148552"/>
              <a:gd name="connsiteX63" fmla="*/ 1156138 w 1246838"/>
              <a:gd name="connsiteY63" fmla="*/ 2963918 h 6148552"/>
              <a:gd name="connsiteX64" fmla="*/ 1177158 w 1246838"/>
              <a:gd name="connsiteY64" fmla="*/ 3069021 h 6148552"/>
              <a:gd name="connsiteX65" fmla="*/ 1166648 w 1246838"/>
              <a:gd name="connsiteY65" fmla="*/ 3436883 h 6148552"/>
              <a:gd name="connsiteX66" fmla="*/ 1145627 w 1246838"/>
              <a:gd name="connsiteY66" fmla="*/ 3499945 h 6148552"/>
              <a:gd name="connsiteX67" fmla="*/ 1135117 w 1246838"/>
              <a:gd name="connsiteY67" fmla="*/ 3657600 h 6148552"/>
              <a:gd name="connsiteX68" fmla="*/ 1114096 w 1246838"/>
              <a:gd name="connsiteY68" fmla="*/ 3689131 h 6148552"/>
              <a:gd name="connsiteX69" fmla="*/ 1114096 w 1246838"/>
              <a:gd name="connsiteY69" fmla="*/ 3689131 h 6148552"/>
              <a:gd name="connsiteX70" fmla="*/ 1124607 w 1246838"/>
              <a:gd name="connsiteY70" fmla="*/ 3699642 h 6148552"/>
              <a:gd name="connsiteX71" fmla="*/ 1145627 w 1246838"/>
              <a:gd name="connsiteY71" fmla="*/ 3794235 h 6148552"/>
              <a:gd name="connsiteX72" fmla="*/ 1124607 w 1246838"/>
              <a:gd name="connsiteY72" fmla="*/ 3962400 h 6148552"/>
              <a:gd name="connsiteX73" fmla="*/ 1156138 w 1246838"/>
              <a:gd name="connsiteY73" fmla="*/ 4225159 h 6148552"/>
              <a:gd name="connsiteX74" fmla="*/ 1166648 w 1246838"/>
              <a:gd name="connsiteY74" fmla="*/ 4267200 h 6148552"/>
              <a:gd name="connsiteX75" fmla="*/ 1177158 w 1246838"/>
              <a:gd name="connsiteY75" fmla="*/ 4319752 h 6148552"/>
              <a:gd name="connsiteX76" fmla="*/ 1187669 w 1246838"/>
              <a:gd name="connsiteY76" fmla="*/ 4403835 h 6148552"/>
              <a:gd name="connsiteX77" fmla="*/ 1177158 w 1246838"/>
              <a:gd name="connsiteY77" fmla="*/ 4572000 h 6148552"/>
              <a:gd name="connsiteX78" fmla="*/ 1166648 w 1246838"/>
              <a:gd name="connsiteY78" fmla="*/ 4603531 h 6148552"/>
              <a:gd name="connsiteX79" fmla="*/ 1177158 w 1246838"/>
              <a:gd name="connsiteY79" fmla="*/ 4939862 h 6148552"/>
              <a:gd name="connsiteX80" fmla="*/ 1166648 w 1246838"/>
              <a:gd name="connsiteY80" fmla="*/ 5192111 h 6148552"/>
              <a:gd name="connsiteX81" fmla="*/ 1145627 w 1246838"/>
              <a:gd name="connsiteY81" fmla="*/ 5223642 h 6148552"/>
              <a:gd name="connsiteX82" fmla="*/ 1135117 w 1246838"/>
              <a:gd name="connsiteY82" fmla="*/ 5286704 h 6148552"/>
              <a:gd name="connsiteX83" fmla="*/ 1145627 w 1246838"/>
              <a:gd name="connsiteY83" fmla="*/ 5370787 h 6148552"/>
              <a:gd name="connsiteX84" fmla="*/ 1208689 w 1246838"/>
              <a:gd name="connsiteY84" fmla="*/ 5391807 h 6148552"/>
              <a:gd name="connsiteX85" fmla="*/ 1219200 w 1246838"/>
              <a:gd name="connsiteY85" fmla="*/ 6074980 h 6148552"/>
              <a:gd name="connsiteX86" fmla="*/ 1208689 w 1246838"/>
              <a:gd name="connsiteY86" fmla="*/ 6096000 h 6148552"/>
              <a:gd name="connsiteX87" fmla="*/ 1040524 w 1246838"/>
              <a:gd name="connsiteY87" fmla="*/ 6096000 h 6148552"/>
              <a:gd name="connsiteX88" fmla="*/ 1019503 w 1246838"/>
              <a:gd name="connsiteY88" fmla="*/ 6127531 h 6148552"/>
              <a:gd name="connsiteX89" fmla="*/ 987972 w 1246838"/>
              <a:gd name="connsiteY89" fmla="*/ 6148552 h 6148552"/>
              <a:gd name="connsiteX90" fmla="*/ 872358 w 1246838"/>
              <a:gd name="connsiteY90" fmla="*/ 6138042 h 6148552"/>
              <a:gd name="connsiteX91" fmla="*/ 809296 w 1246838"/>
              <a:gd name="connsiteY91" fmla="*/ 6117021 h 6148552"/>
              <a:gd name="connsiteX92" fmla="*/ 777765 w 1246838"/>
              <a:gd name="connsiteY92" fmla="*/ 6106511 h 6148552"/>
              <a:gd name="connsiteX93" fmla="*/ 199696 w 1246838"/>
              <a:gd name="connsiteY93" fmla="*/ 6117021 h 6148552"/>
              <a:gd name="connsiteX94" fmla="*/ 189186 w 1246838"/>
              <a:gd name="connsiteY94" fmla="*/ 5854262 h 6148552"/>
              <a:gd name="connsiteX0" fmla="*/ 189186 w 1246838"/>
              <a:gd name="connsiteY0" fmla="*/ 5776029 h 6070319"/>
              <a:gd name="connsiteX1" fmla="*/ 189186 w 1246838"/>
              <a:gd name="connsiteY1" fmla="*/ 5776029 h 6070319"/>
              <a:gd name="connsiteX2" fmla="*/ 178676 w 1246838"/>
              <a:gd name="connsiteY2" fmla="*/ 5618374 h 6070319"/>
              <a:gd name="connsiteX3" fmla="*/ 168165 w 1246838"/>
              <a:gd name="connsiteY3" fmla="*/ 5586843 h 6070319"/>
              <a:gd name="connsiteX4" fmla="*/ 157655 w 1246838"/>
              <a:gd name="connsiteY4" fmla="*/ 5292554 h 6070319"/>
              <a:gd name="connsiteX5" fmla="*/ 147145 w 1246838"/>
              <a:gd name="connsiteY5" fmla="*/ 4924692 h 6070319"/>
              <a:gd name="connsiteX6" fmla="*/ 126124 w 1246838"/>
              <a:gd name="connsiteY6" fmla="*/ 4861629 h 6070319"/>
              <a:gd name="connsiteX7" fmla="*/ 115614 w 1246838"/>
              <a:gd name="connsiteY7" fmla="*/ 4357133 h 6070319"/>
              <a:gd name="connsiteX8" fmla="*/ 105103 w 1246838"/>
              <a:gd name="connsiteY8" fmla="*/ 4304581 h 6070319"/>
              <a:gd name="connsiteX9" fmla="*/ 84082 w 1246838"/>
              <a:gd name="connsiteY9" fmla="*/ 4146926 h 6070319"/>
              <a:gd name="connsiteX10" fmla="*/ 73572 w 1246838"/>
              <a:gd name="connsiteY10" fmla="*/ 4020802 h 6070319"/>
              <a:gd name="connsiteX11" fmla="*/ 63062 w 1246838"/>
              <a:gd name="connsiteY11" fmla="*/ 3978761 h 6070319"/>
              <a:gd name="connsiteX12" fmla="*/ 52551 w 1246838"/>
              <a:gd name="connsiteY12" fmla="*/ 3915698 h 6070319"/>
              <a:gd name="connsiteX13" fmla="*/ 42041 w 1246838"/>
              <a:gd name="connsiteY13" fmla="*/ 3694981 h 6070319"/>
              <a:gd name="connsiteX14" fmla="*/ 31531 w 1246838"/>
              <a:gd name="connsiteY14" fmla="*/ 3589878 h 6070319"/>
              <a:gd name="connsiteX15" fmla="*/ 52551 w 1246838"/>
              <a:gd name="connsiteY15" fmla="*/ 3358650 h 6070319"/>
              <a:gd name="connsiteX16" fmla="*/ 73572 w 1246838"/>
              <a:gd name="connsiteY16" fmla="*/ 3001298 h 6070319"/>
              <a:gd name="connsiteX17" fmla="*/ 84082 w 1246838"/>
              <a:gd name="connsiteY17" fmla="*/ 2969767 h 6070319"/>
              <a:gd name="connsiteX18" fmla="*/ 73572 w 1246838"/>
              <a:gd name="connsiteY18" fmla="*/ 2759561 h 6070319"/>
              <a:gd name="connsiteX19" fmla="*/ 63062 w 1246838"/>
              <a:gd name="connsiteY19" fmla="*/ 2675478 h 6070319"/>
              <a:gd name="connsiteX20" fmla="*/ 52551 w 1246838"/>
              <a:gd name="connsiteY20" fmla="*/ 1540361 h 6070319"/>
              <a:gd name="connsiteX21" fmla="*/ 0 w 1246838"/>
              <a:gd name="connsiteY21" fmla="*/ 1067395 h 6070319"/>
              <a:gd name="connsiteX22" fmla="*/ 21020 w 1246838"/>
              <a:gd name="connsiteY22" fmla="*/ 731064 h 6070319"/>
              <a:gd name="connsiteX23" fmla="*/ 31531 w 1246838"/>
              <a:gd name="connsiteY23" fmla="*/ 310650 h 6070319"/>
              <a:gd name="connsiteX24" fmla="*/ 63062 w 1246838"/>
              <a:gd name="connsiteY24" fmla="*/ 384223 h 6070319"/>
              <a:gd name="connsiteX25" fmla="*/ 115614 w 1246838"/>
              <a:gd name="connsiteY25" fmla="*/ 489326 h 6070319"/>
              <a:gd name="connsiteX26" fmla="*/ 241738 w 1246838"/>
              <a:gd name="connsiteY26" fmla="*/ 478816 h 6070319"/>
              <a:gd name="connsiteX27" fmla="*/ 252248 w 1246838"/>
              <a:gd name="connsiteY27" fmla="*/ 289629 h 6070319"/>
              <a:gd name="connsiteX28" fmla="*/ 273269 w 1246838"/>
              <a:gd name="connsiteY28" fmla="*/ 205547 h 6070319"/>
              <a:gd name="connsiteX29" fmla="*/ 283779 w 1246838"/>
              <a:gd name="connsiteY29" fmla="*/ 131974 h 6070319"/>
              <a:gd name="connsiteX30" fmla="*/ 304800 w 1246838"/>
              <a:gd name="connsiteY30" fmla="*/ 163505 h 6070319"/>
              <a:gd name="connsiteX31" fmla="*/ 315310 w 1246838"/>
              <a:gd name="connsiteY31" fmla="*/ 5850 h 6070319"/>
              <a:gd name="connsiteX32" fmla="*/ 325820 w 1246838"/>
              <a:gd name="connsiteY32" fmla="*/ 37381 h 6070319"/>
              <a:gd name="connsiteX33" fmla="*/ 357351 w 1246838"/>
              <a:gd name="connsiteY33" fmla="*/ 268609 h 6070319"/>
              <a:gd name="connsiteX34" fmla="*/ 388882 w 1246838"/>
              <a:gd name="connsiteY34" fmla="*/ 489326 h 6070319"/>
              <a:gd name="connsiteX35" fmla="*/ 420414 w 1246838"/>
              <a:gd name="connsiteY35" fmla="*/ 646981 h 6070319"/>
              <a:gd name="connsiteX36" fmla="*/ 472965 w 1246838"/>
              <a:gd name="connsiteY36" fmla="*/ 604940 h 6070319"/>
              <a:gd name="connsiteX37" fmla="*/ 536027 w 1246838"/>
              <a:gd name="connsiteY37" fmla="*/ 562898 h 6070319"/>
              <a:gd name="connsiteX38" fmla="*/ 567558 w 1246838"/>
              <a:gd name="connsiteY38" fmla="*/ 541878 h 6070319"/>
              <a:gd name="connsiteX39" fmla="*/ 599089 w 1246838"/>
              <a:gd name="connsiteY39" fmla="*/ 531367 h 6070319"/>
              <a:gd name="connsiteX40" fmla="*/ 651641 w 1246838"/>
              <a:gd name="connsiteY40" fmla="*/ 541878 h 6070319"/>
              <a:gd name="connsiteX41" fmla="*/ 683172 w 1246838"/>
              <a:gd name="connsiteY41" fmla="*/ 562898 h 6070319"/>
              <a:gd name="connsiteX42" fmla="*/ 746234 w 1246838"/>
              <a:gd name="connsiteY42" fmla="*/ 552388 h 6070319"/>
              <a:gd name="connsiteX43" fmla="*/ 861848 w 1246838"/>
              <a:gd name="connsiteY43" fmla="*/ 562898 h 6070319"/>
              <a:gd name="connsiteX44" fmla="*/ 882869 w 1246838"/>
              <a:gd name="connsiteY44" fmla="*/ 531367 h 6070319"/>
              <a:gd name="connsiteX45" fmla="*/ 914400 w 1246838"/>
              <a:gd name="connsiteY45" fmla="*/ 510347 h 6070319"/>
              <a:gd name="connsiteX46" fmla="*/ 924910 w 1246838"/>
              <a:gd name="connsiteY46" fmla="*/ 562898 h 6070319"/>
              <a:gd name="connsiteX47" fmla="*/ 1072055 w 1246838"/>
              <a:gd name="connsiteY47" fmla="*/ 573409 h 6070319"/>
              <a:gd name="connsiteX48" fmla="*/ 1093076 w 1246838"/>
              <a:gd name="connsiteY48" fmla="*/ 541878 h 6070319"/>
              <a:gd name="connsiteX49" fmla="*/ 1082565 w 1246838"/>
              <a:gd name="connsiteY49" fmla="*/ 510347 h 6070319"/>
              <a:gd name="connsiteX50" fmla="*/ 1051034 w 1246838"/>
              <a:gd name="connsiteY50" fmla="*/ 541878 h 6070319"/>
              <a:gd name="connsiteX51" fmla="*/ 1040524 w 1246838"/>
              <a:gd name="connsiteY51" fmla="*/ 573409 h 6070319"/>
              <a:gd name="connsiteX52" fmla="*/ 1093076 w 1246838"/>
              <a:gd name="connsiteY52" fmla="*/ 678512 h 6070319"/>
              <a:gd name="connsiteX53" fmla="*/ 1124607 w 1246838"/>
              <a:gd name="connsiteY53" fmla="*/ 710043 h 6070319"/>
              <a:gd name="connsiteX54" fmla="*/ 1114096 w 1246838"/>
              <a:gd name="connsiteY54" fmla="*/ 993823 h 6070319"/>
              <a:gd name="connsiteX55" fmla="*/ 1093076 w 1246838"/>
              <a:gd name="connsiteY55" fmla="*/ 1056885 h 6070319"/>
              <a:gd name="connsiteX56" fmla="*/ 1082565 w 1246838"/>
              <a:gd name="connsiteY56" fmla="*/ 1088416 h 6070319"/>
              <a:gd name="connsiteX57" fmla="*/ 1072055 w 1246838"/>
              <a:gd name="connsiteY57" fmla="*/ 1151478 h 6070319"/>
              <a:gd name="connsiteX58" fmla="*/ 1093076 w 1246838"/>
              <a:gd name="connsiteY58" fmla="*/ 1550871 h 6070319"/>
              <a:gd name="connsiteX59" fmla="*/ 1103586 w 1246838"/>
              <a:gd name="connsiteY59" fmla="*/ 2002816 h 6070319"/>
              <a:gd name="connsiteX60" fmla="*/ 1135117 w 1246838"/>
              <a:gd name="connsiteY60" fmla="*/ 2160471 h 6070319"/>
              <a:gd name="connsiteX61" fmla="*/ 1124607 w 1246838"/>
              <a:gd name="connsiteY61" fmla="*/ 2349657 h 6070319"/>
              <a:gd name="connsiteX62" fmla="*/ 1145627 w 1246838"/>
              <a:gd name="connsiteY62" fmla="*/ 2517823 h 6070319"/>
              <a:gd name="connsiteX63" fmla="*/ 1156138 w 1246838"/>
              <a:gd name="connsiteY63" fmla="*/ 2885685 h 6070319"/>
              <a:gd name="connsiteX64" fmla="*/ 1177158 w 1246838"/>
              <a:gd name="connsiteY64" fmla="*/ 2990788 h 6070319"/>
              <a:gd name="connsiteX65" fmla="*/ 1166648 w 1246838"/>
              <a:gd name="connsiteY65" fmla="*/ 3358650 h 6070319"/>
              <a:gd name="connsiteX66" fmla="*/ 1145627 w 1246838"/>
              <a:gd name="connsiteY66" fmla="*/ 3421712 h 6070319"/>
              <a:gd name="connsiteX67" fmla="*/ 1135117 w 1246838"/>
              <a:gd name="connsiteY67" fmla="*/ 3579367 h 6070319"/>
              <a:gd name="connsiteX68" fmla="*/ 1114096 w 1246838"/>
              <a:gd name="connsiteY68" fmla="*/ 3610898 h 6070319"/>
              <a:gd name="connsiteX69" fmla="*/ 1114096 w 1246838"/>
              <a:gd name="connsiteY69" fmla="*/ 3610898 h 6070319"/>
              <a:gd name="connsiteX70" fmla="*/ 1124607 w 1246838"/>
              <a:gd name="connsiteY70" fmla="*/ 3621409 h 6070319"/>
              <a:gd name="connsiteX71" fmla="*/ 1145627 w 1246838"/>
              <a:gd name="connsiteY71" fmla="*/ 3716002 h 6070319"/>
              <a:gd name="connsiteX72" fmla="*/ 1124607 w 1246838"/>
              <a:gd name="connsiteY72" fmla="*/ 3884167 h 6070319"/>
              <a:gd name="connsiteX73" fmla="*/ 1156138 w 1246838"/>
              <a:gd name="connsiteY73" fmla="*/ 4146926 h 6070319"/>
              <a:gd name="connsiteX74" fmla="*/ 1166648 w 1246838"/>
              <a:gd name="connsiteY74" fmla="*/ 4188967 h 6070319"/>
              <a:gd name="connsiteX75" fmla="*/ 1177158 w 1246838"/>
              <a:gd name="connsiteY75" fmla="*/ 4241519 h 6070319"/>
              <a:gd name="connsiteX76" fmla="*/ 1187669 w 1246838"/>
              <a:gd name="connsiteY76" fmla="*/ 4325602 h 6070319"/>
              <a:gd name="connsiteX77" fmla="*/ 1177158 w 1246838"/>
              <a:gd name="connsiteY77" fmla="*/ 4493767 h 6070319"/>
              <a:gd name="connsiteX78" fmla="*/ 1166648 w 1246838"/>
              <a:gd name="connsiteY78" fmla="*/ 4525298 h 6070319"/>
              <a:gd name="connsiteX79" fmla="*/ 1177158 w 1246838"/>
              <a:gd name="connsiteY79" fmla="*/ 4861629 h 6070319"/>
              <a:gd name="connsiteX80" fmla="*/ 1166648 w 1246838"/>
              <a:gd name="connsiteY80" fmla="*/ 5113878 h 6070319"/>
              <a:gd name="connsiteX81" fmla="*/ 1145627 w 1246838"/>
              <a:gd name="connsiteY81" fmla="*/ 5145409 h 6070319"/>
              <a:gd name="connsiteX82" fmla="*/ 1135117 w 1246838"/>
              <a:gd name="connsiteY82" fmla="*/ 5208471 h 6070319"/>
              <a:gd name="connsiteX83" fmla="*/ 1145627 w 1246838"/>
              <a:gd name="connsiteY83" fmla="*/ 5292554 h 6070319"/>
              <a:gd name="connsiteX84" fmla="*/ 1208689 w 1246838"/>
              <a:gd name="connsiteY84" fmla="*/ 5313574 h 6070319"/>
              <a:gd name="connsiteX85" fmla="*/ 1219200 w 1246838"/>
              <a:gd name="connsiteY85" fmla="*/ 5996747 h 6070319"/>
              <a:gd name="connsiteX86" fmla="*/ 1208689 w 1246838"/>
              <a:gd name="connsiteY86" fmla="*/ 6017767 h 6070319"/>
              <a:gd name="connsiteX87" fmla="*/ 1040524 w 1246838"/>
              <a:gd name="connsiteY87" fmla="*/ 6017767 h 6070319"/>
              <a:gd name="connsiteX88" fmla="*/ 1019503 w 1246838"/>
              <a:gd name="connsiteY88" fmla="*/ 6049298 h 6070319"/>
              <a:gd name="connsiteX89" fmla="*/ 987972 w 1246838"/>
              <a:gd name="connsiteY89" fmla="*/ 6070319 h 6070319"/>
              <a:gd name="connsiteX90" fmla="*/ 872358 w 1246838"/>
              <a:gd name="connsiteY90" fmla="*/ 6059809 h 6070319"/>
              <a:gd name="connsiteX91" fmla="*/ 809296 w 1246838"/>
              <a:gd name="connsiteY91" fmla="*/ 6038788 h 6070319"/>
              <a:gd name="connsiteX92" fmla="*/ 777765 w 1246838"/>
              <a:gd name="connsiteY92" fmla="*/ 6028278 h 6070319"/>
              <a:gd name="connsiteX93" fmla="*/ 199696 w 1246838"/>
              <a:gd name="connsiteY93" fmla="*/ 6038788 h 6070319"/>
              <a:gd name="connsiteX94" fmla="*/ 189186 w 1246838"/>
              <a:gd name="connsiteY94" fmla="*/ 5776029 h 6070319"/>
              <a:gd name="connsiteX0" fmla="*/ 189186 w 1246838"/>
              <a:gd name="connsiteY0" fmla="*/ 5770228 h 6064518"/>
              <a:gd name="connsiteX1" fmla="*/ 189186 w 1246838"/>
              <a:gd name="connsiteY1" fmla="*/ 5770228 h 6064518"/>
              <a:gd name="connsiteX2" fmla="*/ 178676 w 1246838"/>
              <a:gd name="connsiteY2" fmla="*/ 5612573 h 6064518"/>
              <a:gd name="connsiteX3" fmla="*/ 168165 w 1246838"/>
              <a:gd name="connsiteY3" fmla="*/ 5581042 h 6064518"/>
              <a:gd name="connsiteX4" fmla="*/ 157655 w 1246838"/>
              <a:gd name="connsiteY4" fmla="*/ 5286753 h 6064518"/>
              <a:gd name="connsiteX5" fmla="*/ 147145 w 1246838"/>
              <a:gd name="connsiteY5" fmla="*/ 4918891 h 6064518"/>
              <a:gd name="connsiteX6" fmla="*/ 126124 w 1246838"/>
              <a:gd name="connsiteY6" fmla="*/ 4855828 h 6064518"/>
              <a:gd name="connsiteX7" fmla="*/ 115614 w 1246838"/>
              <a:gd name="connsiteY7" fmla="*/ 4351332 h 6064518"/>
              <a:gd name="connsiteX8" fmla="*/ 105103 w 1246838"/>
              <a:gd name="connsiteY8" fmla="*/ 4298780 h 6064518"/>
              <a:gd name="connsiteX9" fmla="*/ 84082 w 1246838"/>
              <a:gd name="connsiteY9" fmla="*/ 4141125 h 6064518"/>
              <a:gd name="connsiteX10" fmla="*/ 73572 w 1246838"/>
              <a:gd name="connsiteY10" fmla="*/ 4015001 h 6064518"/>
              <a:gd name="connsiteX11" fmla="*/ 63062 w 1246838"/>
              <a:gd name="connsiteY11" fmla="*/ 3972960 h 6064518"/>
              <a:gd name="connsiteX12" fmla="*/ 52551 w 1246838"/>
              <a:gd name="connsiteY12" fmla="*/ 3909897 h 6064518"/>
              <a:gd name="connsiteX13" fmla="*/ 42041 w 1246838"/>
              <a:gd name="connsiteY13" fmla="*/ 3689180 h 6064518"/>
              <a:gd name="connsiteX14" fmla="*/ 31531 w 1246838"/>
              <a:gd name="connsiteY14" fmla="*/ 3584077 h 6064518"/>
              <a:gd name="connsiteX15" fmla="*/ 52551 w 1246838"/>
              <a:gd name="connsiteY15" fmla="*/ 3352849 h 6064518"/>
              <a:gd name="connsiteX16" fmla="*/ 73572 w 1246838"/>
              <a:gd name="connsiteY16" fmla="*/ 2995497 h 6064518"/>
              <a:gd name="connsiteX17" fmla="*/ 84082 w 1246838"/>
              <a:gd name="connsiteY17" fmla="*/ 2963966 h 6064518"/>
              <a:gd name="connsiteX18" fmla="*/ 73572 w 1246838"/>
              <a:gd name="connsiteY18" fmla="*/ 2753760 h 6064518"/>
              <a:gd name="connsiteX19" fmla="*/ 63062 w 1246838"/>
              <a:gd name="connsiteY19" fmla="*/ 2669677 h 6064518"/>
              <a:gd name="connsiteX20" fmla="*/ 52551 w 1246838"/>
              <a:gd name="connsiteY20" fmla="*/ 1534560 h 6064518"/>
              <a:gd name="connsiteX21" fmla="*/ 0 w 1246838"/>
              <a:gd name="connsiteY21" fmla="*/ 1061594 h 6064518"/>
              <a:gd name="connsiteX22" fmla="*/ 21020 w 1246838"/>
              <a:gd name="connsiteY22" fmla="*/ 725263 h 6064518"/>
              <a:gd name="connsiteX23" fmla="*/ 31531 w 1246838"/>
              <a:gd name="connsiteY23" fmla="*/ 304849 h 6064518"/>
              <a:gd name="connsiteX24" fmla="*/ 63062 w 1246838"/>
              <a:gd name="connsiteY24" fmla="*/ 378422 h 6064518"/>
              <a:gd name="connsiteX25" fmla="*/ 115614 w 1246838"/>
              <a:gd name="connsiteY25" fmla="*/ 483525 h 6064518"/>
              <a:gd name="connsiteX26" fmla="*/ 241738 w 1246838"/>
              <a:gd name="connsiteY26" fmla="*/ 473015 h 6064518"/>
              <a:gd name="connsiteX27" fmla="*/ 252248 w 1246838"/>
              <a:gd name="connsiteY27" fmla="*/ 283828 h 6064518"/>
              <a:gd name="connsiteX28" fmla="*/ 273269 w 1246838"/>
              <a:gd name="connsiteY28" fmla="*/ 199746 h 6064518"/>
              <a:gd name="connsiteX29" fmla="*/ 283779 w 1246838"/>
              <a:gd name="connsiteY29" fmla="*/ 126173 h 6064518"/>
              <a:gd name="connsiteX30" fmla="*/ 304800 w 1246838"/>
              <a:gd name="connsiteY30" fmla="*/ 157704 h 6064518"/>
              <a:gd name="connsiteX31" fmla="*/ 315310 w 1246838"/>
              <a:gd name="connsiteY31" fmla="*/ 49 h 6064518"/>
              <a:gd name="connsiteX32" fmla="*/ 283779 w 1246838"/>
              <a:gd name="connsiteY32" fmla="*/ 178725 h 6064518"/>
              <a:gd name="connsiteX33" fmla="*/ 357351 w 1246838"/>
              <a:gd name="connsiteY33" fmla="*/ 262808 h 6064518"/>
              <a:gd name="connsiteX34" fmla="*/ 388882 w 1246838"/>
              <a:gd name="connsiteY34" fmla="*/ 483525 h 6064518"/>
              <a:gd name="connsiteX35" fmla="*/ 420414 w 1246838"/>
              <a:gd name="connsiteY35" fmla="*/ 641180 h 6064518"/>
              <a:gd name="connsiteX36" fmla="*/ 472965 w 1246838"/>
              <a:gd name="connsiteY36" fmla="*/ 599139 h 6064518"/>
              <a:gd name="connsiteX37" fmla="*/ 536027 w 1246838"/>
              <a:gd name="connsiteY37" fmla="*/ 557097 h 6064518"/>
              <a:gd name="connsiteX38" fmla="*/ 567558 w 1246838"/>
              <a:gd name="connsiteY38" fmla="*/ 536077 h 6064518"/>
              <a:gd name="connsiteX39" fmla="*/ 599089 w 1246838"/>
              <a:gd name="connsiteY39" fmla="*/ 525566 h 6064518"/>
              <a:gd name="connsiteX40" fmla="*/ 651641 w 1246838"/>
              <a:gd name="connsiteY40" fmla="*/ 536077 h 6064518"/>
              <a:gd name="connsiteX41" fmla="*/ 683172 w 1246838"/>
              <a:gd name="connsiteY41" fmla="*/ 557097 h 6064518"/>
              <a:gd name="connsiteX42" fmla="*/ 746234 w 1246838"/>
              <a:gd name="connsiteY42" fmla="*/ 546587 h 6064518"/>
              <a:gd name="connsiteX43" fmla="*/ 861848 w 1246838"/>
              <a:gd name="connsiteY43" fmla="*/ 557097 h 6064518"/>
              <a:gd name="connsiteX44" fmla="*/ 882869 w 1246838"/>
              <a:gd name="connsiteY44" fmla="*/ 525566 h 6064518"/>
              <a:gd name="connsiteX45" fmla="*/ 914400 w 1246838"/>
              <a:gd name="connsiteY45" fmla="*/ 504546 h 6064518"/>
              <a:gd name="connsiteX46" fmla="*/ 924910 w 1246838"/>
              <a:gd name="connsiteY46" fmla="*/ 557097 h 6064518"/>
              <a:gd name="connsiteX47" fmla="*/ 1072055 w 1246838"/>
              <a:gd name="connsiteY47" fmla="*/ 567608 h 6064518"/>
              <a:gd name="connsiteX48" fmla="*/ 1093076 w 1246838"/>
              <a:gd name="connsiteY48" fmla="*/ 536077 h 6064518"/>
              <a:gd name="connsiteX49" fmla="*/ 1082565 w 1246838"/>
              <a:gd name="connsiteY49" fmla="*/ 504546 h 6064518"/>
              <a:gd name="connsiteX50" fmla="*/ 1051034 w 1246838"/>
              <a:gd name="connsiteY50" fmla="*/ 536077 h 6064518"/>
              <a:gd name="connsiteX51" fmla="*/ 1040524 w 1246838"/>
              <a:gd name="connsiteY51" fmla="*/ 567608 h 6064518"/>
              <a:gd name="connsiteX52" fmla="*/ 1093076 w 1246838"/>
              <a:gd name="connsiteY52" fmla="*/ 672711 h 6064518"/>
              <a:gd name="connsiteX53" fmla="*/ 1124607 w 1246838"/>
              <a:gd name="connsiteY53" fmla="*/ 704242 h 6064518"/>
              <a:gd name="connsiteX54" fmla="*/ 1114096 w 1246838"/>
              <a:gd name="connsiteY54" fmla="*/ 988022 h 6064518"/>
              <a:gd name="connsiteX55" fmla="*/ 1093076 w 1246838"/>
              <a:gd name="connsiteY55" fmla="*/ 1051084 h 6064518"/>
              <a:gd name="connsiteX56" fmla="*/ 1082565 w 1246838"/>
              <a:gd name="connsiteY56" fmla="*/ 1082615 h 6064518"/>
              <a:gd name="connsiteX57" fmla="*/ 1072055 w 1246838"/>
              <a:gd name="connsiteY57" fmla="*/ 1145677 h 6064518"/>
              <a:gd name="connsiteX58" fmla="*/ 1093076 w 1246838"/>
              <a:gd name="connsiteY58" fmla="*/ 1545070 h 6064518"/>
              <a:gd name="connsiteX59" fmla="*/ 1103586 w 1246838"/>
              <a:gd name="connsiteY59" fmla="*/ 1997015 h 6064518"/>
              <a:gd name="connsiteX60" fmla="*/ 1135117 w 1246838"/>
              <a:gd name="connsiteY60" fmla="*/ 2154670 h 6064518"/>
              <a:gd name="connsiteX61" fmla="*/ 1124607 w 1246838"/>
              <a:gd name="connsiteY61" fmla="*/ 2343856 h 6064518"/>
              <a:gd name="connsiteX62" fmla="*/ 1145627 w 1246838"/>
              <a:gd name="connsiteY62" fmla="*/ 2512022 h 6064518"/>
              <a:gd name="connsiteX63" fmla="*/ 1156138 w 1246838"/>
              <a:gd name="connsiteY63" fmla="*/ 2879884 h 6064518"/>
              <a:gd name="connsiteX64" fmla="*/ 1177158 w 1246838"/>
              <a:gd name="connsiteY64" fmla="*/ 2984987 h 6064518"/>
              <a:gd name="connsiteX65" fmla="*/ 1166648 w 1246838"/>
              <a:gd name="connsiteY65" fmla="*/ 3352849 h 6064518"/>
              <a:gd name="connsiteX66" fmla="*/ 1145627 w 1246838"/>
              <a:gd name="connsiteY66" fmla="*/ 3415911 h 6064518"/>
              <a:gd name="connsiteX67" fmla="*/ 1135117 w 1246838"/>
              <a:gd name="connsiteY67" fmla="*/ 3573566 h 6064518"/>
              <a:gd name="connsiteX68" fmla="*/ 1114096 w 1246838"/>
              <a:gd name="connsiteY68" fmla="*/ 3605097 h 6064518"/>
              <a:gd name="connsiteX69" fmla="*/ 1114096 w 1246838"/>
              <a:gd name="connsiteY69" fmla="*/ 3605097 h 6064518"/>
              <a:gd name="connsiteX70" fmla="*/ 1124607 w 1246838"/>
              <a:gd name="connsiteY70" fmla="*/ 3615608 h 6064518"/>
              <a:gd name="connsiteX71" fmla="*/ 1145627 w 1246838"/>
              <a:gd name="connsiteY71" fmla="*/ 3710201 h 6064518"/>
              <a:gd name="connsiteX72" fmla="*/ 1124607 w 1246838"/>
              <a:gd name="connsiteY72" fmla="*/ 3878366 h 6064518"/>
              <a:gd name="connsiteX73" fmla="*/ 1156138 w 1246838"/>
              <a:gd name="connsiteY73" fmla="*/ 4141125 h 6064518"/>
              <a:gd name="connsiteX74" fmla="*/ 1166648 w 1246838"/>
              <a:gd name="connsiteY74" fmla="*/ 4183166 h 6064518"/>
              <a:gd name="connsiteX75" fmla="*/ 1177158 w 1246838"/>
              <a:gd name="connsiteY75" fmla="*/ 4235718 h 6064518"/>
              <a:gd name="connsiteX76" fmla="*/ 1187669 w 1246838"/>
              <a:gd name="connsiteY76" fmla="*/ 4319801 h 6064518"/>
              <a:gd name="connsiteX77" fmla="*/ 1177158 w 1246838"/>
              <a:gd name="connsiteY77" fmla="*/ 4487966 h 6064518"/>
              <a:gd name="connsiteX78" fmla="*/ 1166648 w 1246838"/>
              <a:gd name="connsiteY78" fmla="*/ 4519497 h 6064518"/>
              <a:gd name="connsiteX79" fmla="*/ 1177158 w 1246838"/>
              <a:gd name="connsiteY79" fmla="*/ 4855828 h 6064518"/>
              <a:gd name="connsiteX80" fmla="*/ 1166648 w 1246838"/>
              <a:gd name="connsiteY80" fmla="*/ 5108077 h 6064518"/>
              <a:gd name="connsiteX81" fmla="*/ 1145627 w 1246838"/>
              <a:gd name="connsiteY81" fmla="*/ 5139608 h 6064518"/>
              <a:gd name="connsiteX82" fmla="*/ 1135117 w 1246838"/>
              <a:gd name="connsiteY82" fmla="*/ 5202670 h 6064518"/>
              <a:gd name="connsiteX83" fmla="*/ 1145627 w 1246838"/>
              <a:gd name="connsiteY83" fmla="*/ 5286753 h 6064518"/>
              <a:gd name="connsiteX84" fmla="*/ 1208689 w 1246838"/>
              <a:gd name="connsiteY84" fmla="*/ 5307773 h 6064518"/>
              <a:gd name="connsiteX85" fmla="*/ 1219200 w 1246838"/>
              <a:gd name="connsiteY85" fmla="*/ 5990946 h 6064518"/>
              <a:gd name="connsiteX86" fmla="*/ 1208689 w 1246838"/>
              <a:gd name="connsiteY86" fmla="*/ 6011966 h 6064518"/>
              <a:gd name="connsiteX87" fmla="*/ 1040524 w 1246838"/>
              <a:gd name="connsiteY87" fmla="*/ 6011966 h 6064518"/>
              <a:gd name="connsiteX88" fmla="*/ 1019503 w 1246838"/>
              <a:gd name="connsiteY88" fmla="*/ 6043497 h 6064518"/>
              <a:gd name="connsiteX89" fmla="*/ 987972 w 1246838"/>
              <a:gd name="connsiteY89" fmla="*/ 6064518 h 6064518"/>
              <a:gd name="connsiteX90" fmla="*/ 872358 w 1246838"/>
              <a:gd name="connsiteY90" fmla="*/ 6054008 h 6064518"/>
              <a:gd name="connsiteX91" fmla="*/ 809296 w 1246838"/>
              <a:gd name="connsiteY91" fmla="*/ 6032987 h 6064518"/>
              <a:gd name="connsiteX92" fmla="*/ 777765 w 1246838"/>
              <a:gd name="connsiteY92" fmla="*/ 6022477 h 6064518"/>
              <a:gd name="connsiteX93" fmla="*/ 199696 w 1246838"/>
              <a:gd name="connsiteY93" fmla="*/ 6032987 h 6064518"/>
              <a:gd name="connsiteX94" fmla="*/ 189186 w 1246838"/>
              <a:gd name="connsiteY94" fmla="*/ 5770228 h 6064518"/>
              <a:gd name="connsiteX0" fmla="*/ 189186 w 1246838"/>
              <a:gd name="connsiteY0" fmla="*/ 5644186 h 5938476"/>
              <a:gd name="connsiteX1" fmla="*/ 189186 w 1246838"/>
              <a:gd name="connsiteY1" fmla="*/ 5644186 h 5938476"/>
              <a:gd name="connsiteX2" fmla="*/ 178676 w 1246838"/>
              <a:gd name="connsiteY2" fmla="*/ 5486531 h 5938476"/>
              <a:gd name="connsiteX3" fmla="*/ 168165 w 1246838"/>
              <a:gd name="connsiteY3" fmla="*/ 5455000 h 5938476"/>
              <a:gd name="connsiteX4" fmla="*/ 157655 w 1246838"/>
              <a:gd name="connsiteY4" fmla="*/ 5160711 h 5938476"/>
              <a:gd name="connsiteX5" fmla="*/ 147145 w 1246838"/>
              <a:gd name="connsiteY5" fmla="*/ 4792849 h 5938476"/>
              <a:gd name="connsiteX6" fmla="*/ 126124 w 1246838"/>
              <a:gd name="connsiteY6" fmla="*/ 4729786 h 5938476"/>
              <a:gd name="connsiteX7" fmla="*/ 115614 w 1246838"/>
              <a:gd name="connsiteY7" fmla="*/ 4225290 h 5938476"/>
              <a:gd name="connsiteX8" fmla="*/ 105103 w 1246838"/>
              <a:gd name="connsiteY8" fmla="*/ 4172738 h 5938476"/>
              <a:gd name="connsiteX9" fmla="*/ 84082 w 1246838"/>
              <a:gd name="connsiteY9" fmla="*/ 4015083 h 5938476"/>
              <a:gd name="connsiteX10" fmla="*/ 73572 w 1246838"/>
              <a:gd name="connsiteY10" fmla="*/ 3888959 h 5938476"/>
              <a:gd name="connsiteX11" fmla="*/ 63062 w 1246838"/>
              <a:gd name="connsiteY11" fmla="*/ 3846918 h 5938476"/>
              <a:gd name="connsiteX12" fmla="*/ 52551 w 1246838"/>
              <a:gd name="connsiteY12" fmla="*/ 3783855 h 5938476"/>
              <a:gd name="connsiteX13" fmla="*/ 42041 w 1246838"/>
              <a:gd name="connsiteY13" fmla="*/ 3563138 h 5938476"/>
              <a:gd name="connsiteX14" fmla="*/ 31531 w 1246838"/>
              <a:gd name="connsiteY14" fmla="*/ 3458035 h 5938476"/>
              <a:gd name="connsiteX15" fmla="*/ 52551 w 1246838"/>
              <a:gd name="connsiteY15" fmla="*/ 3226807 h 5938476"/>
              <a:gd name="connsiteX16" fmla="*/ 73572 w 1246838"/>
              <a:gd name="connsiteY16" fmla="*/ 2869455 h 5938476"/>
              <a:gd name="connsiteX17" fmla="*/ 84082 w 1246838"/>
              <a:gd name="connsiteY17" fmla="*/ 2837924 h 5938476"/>
              <a:gd name="connsiteX18" fmla="*/ 73572 w 1246838"/>
              <a:gd name="connsiteY18" fmla="*/ 2627718 h 5938476"/>
              <a:gd name="connsiteX19" fmla="*/ 63062 w 1246838"/>
              <a:gd name="connsiteY19" fmla="*/ 2543635 h 5938476"/>
              <a:gd name="connsiteX20" fmla="*/ 52551 w 1246838"/>
              <a:gd name="connsiteY20" fmla="*/ 1408518 h 5938476"/>
              <a:gd name="connsiteX21" fmla="*/ 0 w 1246838"/>
              <a:gd name="connsiteY21" fmla="*/ 935552 h 5938476"/>
              <a:gd name="connsiteX22" fmla="*/ 21020 w 1246838"/>
              <a:gd name="connsiteY22" fmla="*/ 599221 h 5938476"/>
              <a:gd name="connsiteX23" fmla="*/ 31531 w 1246838"/>
              <a:gd name="connsiteY23" fmla="*/ 178807 h 5938476"/>
              <a:gd name="connsiteX24" fmla="*/ 63062 w 1246838"/>
              <a:gd name="connsiteY24" fmla="*/ 252380 h 5938476"/>
              <a:gd name="connsiteX25" fmla="*/ 115614 w 1246838"/>
              <a:gd name="connsiteY25" fmla="*/ 357483 h 5938476"/>
              <a:gd name="connsiteX26" fmla="*/ 241738 w 1246838"/>
              <a:gd name="connsiteY26" fmla="*/ 346973 h 5938476"/>
              <a:gd name="connsiteX27" fmla="*/ 252248 w 1246838"/>
              <a:gd name="connsiteY27" fmla="*/ 157786 h 5938476"/>
              <a:gd name="connsiteX28" fmla="*/ 273269 w 1246838"/>
              <a:gd name="connsiteY28" fmla="*/ 73704 h 5938476"/>
              <a:gd name="connsiteX29" fmla="*/ 283779 w 1246838"/>
              <a:gd name="connsiteY29" fmla="*/ 131 h 5938476"/>
              <a:gd name="connsiteX30" fmla="*/ 304800 w 1246838"/>
              <a:gd name="connsiteY30" fmla="*/ 31662 h 5938476"/>
              <a:gd name="connsiteX31" fmla="*/ 283779 w 1246838"/>
              <a:gd name="connsiteY31" fmla="*/ 241869 h 5938476"/>
              <a:gd name="connsiteX32" fmla="*/ 283779 w 1246838"/>
              <a:gd name="connsiteY32" fmla="*/ 52683 h 5938476"/>
              <a:gd name="connsiteX33" fmla="*/ 357351 w 1246838"/>
              <a:gd name="connsiteY33" fmla="*/ 136766 h 5938476"/>
              <a:gd name="connsiteX34" fmla="*/ 388882 w 1246838"/>
              <a:gd name="connsiteY34" fmla="*/ 357483 h 5938476"/>
              <a:gd name="connsiteX35" fmla="*/ 420414 w 1246838"/>
              <a:gd name="connsiteY35" fmla="*/ 515138 h 5938476"/>
              <a:gd name="connsiteX36" fmla="*/ 472965 w 1246838"/>
              <a:gd name="connsiteY36" fmla="*/ 473097 h 5938476"/>
              <a:gd name="connsiteX37" fmla="*/ 536027 w 1246838"/>
              <a:gd name="connsiteY37" fmla="*/ 431055 h 5938476"/>
              <a:gd name="connsiteX38" fmla="*/ 567558 w 1246838"/>
              <a:gd name="connsiteY38" fmla="*/ 410035 h 5938476"/>
              <a:gd name="connsiteX39" fmla="*/ 599089 w 1246838"/>
              <a:gd name="connsiteY39" fmla="*/ 399524 h 5938476"/>
              <a:gd name="connsiteX40" fmla="*/ 651641 w 1246838"/>
              <a:gd name="connsiteY40" fmla="*/ 410035 h 5938476"/>
              <a:gd name="connsiteX41" fmla="*/ 683172 w 1246838"/>
              <a:gd name="connsiteY41" fmla="*/ 431055 h 5938476"/>
              <a:gd name="connsiteX42" fmla="*/ 746234 w 1246838"/>
              <a:gd name="connsiteY42" fmla="*/ 420545 h 5938476"/>
              <a:gd name="connsiteX43" fmla="*/ 861848 w 1246838"/>
              <a:gd name="connsiteY43" fmla="*/ 431055 h 5938476"/>
              <a:gd name="connsiteX44" fmla="*/ 882869 w 1246838"/>
              <a:gd name="connsiteY44" fmla="*/ 399524 h 5938476"/>
              <a:gd name="connsiteX45" fmla="*/ 914400 w 1246838"/>
              <a:gd name="connsiteY45" fmla="*/ 378504 h 5938476"/>
              <a:gd name="connsiteX46" fmla="*/ 924910 w 1246838"/>
              <a:gd name="connsiteY46" fmla="*/ 431055 h 5938476"/>
              <a:gd name="connsiteX47" fmla="*/ 1072055 w 1246838"/>
              <a:gd name="connsiteY47" fmla="*/ 441566 h 5938476"/>
              <a:gd name="connsiteX48" fmla="*/ 1093076 w 1246838"/>
              <a:gd name="connsiteY48" fmla="*/ 410035 h 5938476"/>
              <a:gd name="connsiteX49" fmla="*/ 1082565 w 1246838"/>
              <a:gd name="connsiteY49" fmla="*/ 378504 h 5938476"/>
              <a:gd name="connsiteX50" fmla="*/ 1051034 w 1246838"/>
              <a:gd name="connsiteY50" fmla="*/ 410035 h 5938476"/>
              <a:gd name="connsiteX51" fmla="*/ 1040524 w 1246838"/>
              <a:gd name="connsiteY51" fmla="*/ 441566 h 5938476"/>
              <a:gd name="connsiteX52" fmla="*/ 1093076 w 1246838"/>
              <a:gd name="connsiteY52" fmla="*/ 546669 h 5938476"/>
              <a:gd name="connsiteX53" fmla="*/ 1124607 w 1246838"/>
              <a:gd name="connsiteY53" fmla="*/ 578200 h 5938476"/>
              <a:gd name="connsiteX54" fmla="*/ 1114096 w 1246838"/>
              <a:gd name="connsiteY54" fmla="*/ 861980 h 5938476"/>
              <a:gd name="connsiteX55" fmla="*/ 1093076 w 1246838"/>
              <a:gd name="connsiteY55" fmla="*/ 925042 h 5938476"/>
              <a:gd name="connsiteX56" fmla="*/ 1082565 w 1246838"/>
              <a:gd name="connsiteY56" fmla="*/ 956573 h 5938476"/>
              <a:gd name="connsiteX57" fmla="*/ 1072055 w 1246838"/>
              <a:gd name="connsiteY57" fmla="*/ 1019635 h 5938476"/>
              <a:gd name="connsiteX58" fmla="*/ 1093076 w 1246838"/>
              <a:gd name="connsiteY58" fmla="*/ 1419028 h 5938476"/>
              <a:gd name="connsiteX59" fmla="*/ 1103586 w 1246838"/>
              <a:gd name="connsiteY59" fmla="*/ 1870973 h 5938476"/>
              <a:gd name="connsiteX60" fmla="*/ 1135117 w 1246838"/>
              <a:gd name="connsiteY60" fmla="*/ 2028628 h 5938476"/>
              <a:gd name="connsiteX61" fmla="*/ 1124607 w 1246838"/>
              <a:gd name="connsiteY61" fmla="*/ 2217814 h 5938476"/>
              <a:gd name="connsiteX62" fmla="*/ 1145627 w 1246838"/>
              <a:gd name="connsiteY62" fmla="*/ 2385980 h 5938476"/>
              <a:gd name="connsiteX63" fmla="*/ 1156138 w 1246838"/>
              <a:gd name="connsiteY63" fmla="*/ 2753842 h 5938476"/>
              <a:gd name="connsiteX64" fmla="*/ 1177158 w 1246838"/>
              <a:gd name="connsiteY64" fmla="*/ 2858945 h 5938476"/>
              <a:gd name="connsiteX65" fmla="*/ 1166648 w 1246838"/>
              <a:gd name="connsiteY65" fmla="*/ 3226807 h 5938476"/>
              <a:gd name="connsiteX66" fmla="*/ 1145627 w 1246838"/>
              <a:gd name="connsiteY66" fmla="*/ 3289869 h 5938476"/>
              <a:gd name="connsiteX67" fmla="*/ 1135117 w 1246838"/>
              <a:gd name="connsiteY67" fmla="*/ 3447524 h 5938476"/>
              <a:gd name="connsiteX68" fmla="*/ 1114096 w 1246838"/>
              <a:gd name="connsiteY68" fmla="*/ 3479055 h 5938476"/>
              <a:gd name="connsiteX69" fmla="*/ 1114096 w 1246838"/>
              <a:gd name="connsiteY69" fmla="*/ 3479055 h 5938476"/>
              <a:gd name="connsiteX70" fmla="*/ 1124607 w 1246838"/>
              <a:gd name="connsiteY70" fmla="*/ 3489566 h 5938476"/>
              <a:gd name="connsiteX71" fmla="*/ 1145627 w 1246838"/>
              <a:gd name="connsiteY71" fmla="*/ 3584159 h 5938476"/>
              <a:gd name="connsiteX72" fmla="*/ 1124607 w 1246838"/>
              <a:gd name="connsiteY72" fmla="*/ 3752324 h 5938476"/>
              <a:gd name="connsiteX73" fmla="*/ 1156138 w 1246838"/>
              <a:gd name="connsiteY73" fmla="*/ 4015083 h 5938476"/>
              <a:gd name="connsiteX74" fmla="*/ 1166648 w 1246838"/>
              <a:gd name="connsiteY74" fmla="*/ 4057124 h 5938476"/>
              <a:gd name="connsiteX75" fmla="*/ 1177158 w 1246838"/>
              <a:gd name="connsiteY75" fmla="*/ 4109676 h 5938476"/>
              <a:gd name="connsiteX76" fmla="*/ 1187669 w 1246838"/>
              <a:gd name="connsiteY76" fmla="*/ 4193759 h 5938476"/>
              <a:gd name="connsiteX77" fmla="*/ 1177158 w 1246838"/>
              <a:gd name="connsiteY77" fmla="*/ 4361924 h 5938476"/>
              <a:gd name="connsiteX78" fmla="*/ 1166648 w 1246838"/>
              <a:gd name="connsiteY78" fmla="*/ 4393455 h 5938476"/>
              <a:gd name="connsiteX79" fmla="*/ 1177158 w 1246838"/>
              <a:gd name="connsiteY79" fmla="*/ 4729786 h 5938476"/>
              <a:gd name="connsiteX80" fmla="*/ 1166648 w 1246838"/>
              <a:gd name="connsiteY80" fmla="*/ 4982035 h 5938476"/>
              <a:gd name="connsiteX81" fmla="*/ 1145627 w 1246838"/>
              <a:gd name="connsiteY81" fmla="*/ 5013566 h 5938476"/>
              <a:gd name="connsiteX82" fmla="*/ 1135117 w 1246838"/>
              <a:gd name="connsiteY82" fmla="*/ 5076628 h 5938476"/>
              <a:gd name="connsiteX83" fmla="*/ 1145627 w 1246838"/>
              <a:gd name="connsiteY83" fmla="*/ 5160711 h 5938476"/>
              <a:gd name="connsiteX84" fmla="*/ 1208689 w 1246838"/>
              <a:gd name="connsiteY84" fmla="*/ 5181731 h 5938476"/>
              <a:gd name="connsiteX85" fmla="*/ 1219200 w 1246838"/>
              <a:gd name="connsiteY85" fmla="*/ 5864904 h 5938476"/>
              <a:gd name="connsiteX86" fmla="*/ 1208689 w 1246838"/>
              <a:gd name="connsiteY86" fmla="*/ 5885924 h 5938476"/>
              <a:gd name="connsiteX87" fmla="*/ 1040524 w 1246838"/>
              <a:gd name="connsiteY87" fmla="*/ 5885924 h 5938476"/>
              <a:gd name="connsiteX88" fmla="*/ 1019503 w 1246838"/>
              <a:gd name="connsiteY88" fmla="*/ 5917455 h 5938476"/>
              <a:gd name="connsiteX89" fmla="*/ 987972 w 1246838"/>
              <a:gd name="connsiteY89" fmla="*/ 5938476 h 5938476"/>
              <a:gd name="connsiteX90" fmla="*/ 872358 w 1246838"/>
              <a:gd name="connsiteY90" fmla="*/ 5927966 h 5938476"/>
              <a:gd name="connsiteX91" fmla="*/ 809296 w 1246838"/>
              <a:gd name="connsiteY91" fmla="*/ 5906945 h 5938476"/>
              <a:gd name="connsiteX92" fmla="*/ 777765 w 1246838"/>
              <a:gd name="connsiteY92" fmla="*/ 5896435 h 5938476"/>
              <a:gd name="connsiteX93" fmla="*/ 199696 w 1246838"/>
              <a:gd name="connsiteY93" fmla="*/ 5906945 h 5938476"/>
              <a:gd name="connsiteX94" fmla="*/ 189186 w 1246838"/>
              <a:gd name="connsiteY94" fmla="*/ 5644186 h 5938476"/>
              <a:gd name="connsiteX0" fmla="*/ 189186 w 1246838"/>
              <a:gd name="connsiteY0" fmla="*/ 5644186 h 5938476"/>
              <a:gd name="connsiteX1" fmla="*/ 189186 w 1246838"/>
              <a:gd name="connsiteY1" fmla="*/ 5644186 h 5938476"/>
              <a:gd name="connsiteX2" fmla="*/ 178676 w 1246838"/>
              <a:gd name="connsiteY2" fmla="*/ 5486531 h 5938476"/>
              <a:gd name="connsiteX3" fmla="*/ 168165 w 1246838"/>
              <a:gd name="connsiteY3" fmla="*/ 5455000 h 5938476"/>
              <a:gd name="connsiteX4" fmla="*/ 157655 w 1246838"/>
              <a:gd name="connsiteY4" fmla="*/ 5160711 h 5938476"/>
              <a:gd name="connsiteX5" fmla="*/ 147145 w 1246838"/>
              <a:gd name="connsiteY5" fmla="*/ 4792849 h 5938476"/>
              <a:gd name="connsiteX6" fmla="*/ 126124 w 1246838"/>
              <a:gd name="connsiteY6" fmla="*/ 4729786 h 5938476"/>
              <a:gd name="connsiteX7" fmla="*/ 115614 w 1246838"/>
              <a:gd name="connsiteY7" fmla="*/ 4225290 h 5938476"/>
              <a:gd name="connsiteX8" fmla="*/ 105103 w 1246838"/>
              <a:gd name="connsiteY8" fmla="*/ 4172738 h 5938476"/>
              <a:gd name="connsiteX9" fmla="*/ 84082 w 1246838"/>
              <a:gd name="connsiteY9" fmla="*/ 4015083 h 5938476"/>
              <a:gd name="connsiteX10" fmla="*/ 73572 w 1246838"/>
              <a:gd name="connsiteY10" fmla="*/ 3888959 h 5938476"/>
              <a:gd name="connsiteX11" fmla="*/ 63062 w 1246838"/>
              <a:gd name="connsiteY11" fmla="*/ 3846918 h 5938476"/>
              <a:gd name="connsiteX12" fmla="*/ 52551 w 1246838"/>
              <a:gd name="connsiteY12" fmla="*/ 3783855 h 5938476"/>
              <a:gd name="connsiteX13" fmla="*/ 42041 w 1246838"/>
              <a:gd name="connsiteY13" fmla="*/ 3563138 h 5938476"/>
              <a:gd name="connsiteX14" fmla="*/ 31531 w 1246838"/>
              <a:gd name="connsiteY14" fmla="*/ 3458035 h 5938476"/>
              <a:gd name="connsiteX15" fmla="*/ 52551 w 1246838"/>
              <a:gd name="connsiteY15" fmla="*/ 3226807 h 5938476"/>
              <a:gd name="connsiteX16" fmla="*/ 73572 w 1246838"/>
              <a:gd name="connsiteY16" fmla="*/ 2869455 h 5938476"/>
              <a:gd name="connsiteX17" fmla="*/ 84082 w 1246838"/>
              <a:gd name="connsiteY17" fmla="*/ 2837924 h 5938476"/>
              <a:gd name="connsiteX18" fmla="*/ 73572 w 1246838"/>
              <a:gd name="connsiteY18" fmla="*/ 2627718 h 5938476"/>
              <a:gd name="connsiteX19" fmla="*/ 63062 w 1246838"/>
              <a:gd name="connsiteY19" fmla="*/ 2543635 h 5938476"/>
              <a:gd name="connsiteX20" fmla="*/ 52551 w 1246838"/>
              <a:gd name="connsiteY20" fmla="*/ 1408518 h 5938476"/>
              <a:gd name="connsiteX21" fmla="*/ 0 w 1246838"/>
              <a:gd name="connsiteY21" fmla="*/ 935552 h 5938476"/>
              <a:gd name="connsiteX22" fmla="*/ 21020 w 1246838"/>
              <a:gd name="connsiteY22" fmla="*/ 599221 h 5938476"/>
              <a:gd name="connsiteX23" fmla="*/ 31531 w 1246838"/>
              <a:gd name="connsiteY23" fmla="*/ 178807 h 5938476"/>
              <a:gd name="connsiteX24" fmla="*/ 63062 w 1246838"/>
              <a:gd name="connsiteY24" fmla="*/ 252380 h 5938476"/>
              <a:gd name="connsiteX25" fmla="*/ 115614 w 1246838"/>
              <a:gd name="connsiteY25" fmla="*/ 357483 h 5938476"/>
              <a:gd name="connsiteX26" fmla="*/ 241738 w 1246838"/>
              <a:gd name="connsiteY26" fmla="*/ 346973 h 5938476"/>
              <a:gd name="connsiteX27" fmla="*/ 252248 w 1246838"/>
              <a:gd name="connsiteY27" fmla="*/ 157786 h 5938476"/>
              <a:gd name="connsiteX28" fmla="*/ 273269 w 1246838"/>
              <a:gd name="connsiteY28" fmla="*/ 73704 h 5938476"/>
              <a:gd name="connsiteX29" fmla="*/ 283779 w 1246838"/>
              <a:gd name="connsiteY29" fmla="*/ 131 h 5938476"/>
              <a:gd name="connsiteX30" fmla="*/ 304800 w 1246838"/>
              <a:gd name="connsiteY30" fmla="*/ 31662 h 5938476"/>
              <a:gd name="connsiteX31" fmla="*/ 283779 w 1246838"/>
              <a:gd name="connsiteY31" fmla="*/ 241869 h 5938476"/>
              <a:gd name="connsiteX32" fmla="*/ 325820 w 1246838"/>
              <a:gd name="connsiteY32" fmla="*/ 273400 h 5938476"/>
              <a:gd name="connsiteX33" fmla="*/ 357351 w 1246838"/>
              <a:gd name="connsiteY33" fmla="*/ 136766 h 5938476"/>
              <a:gd name="connsiteX34" fmla="*/ 388882 w 1246838"/>
              <a:gd name="connsiteY34" fmla="*/ 357483 h 5938476"/>
              <a:gd name="connsiteX35" fmla="*/ 420414 w 1246838"/>
              <a:gd name="connsiteY35" fmla="*/ 515138 h 5938476"/>
              <a:gd name="connsiteX36" fmla="*/ 472965 w 1246838"/>
              <a:gd name="connsiteY36" fmla="*/ 473097 h 5938476"/>
              <a:gd name="connsiteX37" fmla="*/ 536027 w 1246838"/>
              <a:gd name="connsiteY37" fmla="*/ 431055 h 5938476"/>
              <a:gd name="connsiteX38" fmla="*/ 567558 w 1246838"/>
              <a:gd name="connsiteY38" fmla="*/ 410035 h 5938476"/>
              <a:gd name="connsiteX39" fmla="*/ 599089 w 1246838"/>
              <a:gd name="connsiteY39" fmla="*/ 399524 h 5938476"/>
              <a:gd name="connsiteX40" fmla="*/ 651641 w 1246838"/>
              <a:gd name="connsiteY40" fmla="*/ 410035 h 5938476"/>
              <a:gd name="connsiteX41" fmla="*/ 683172 w 1246838"/>
              <a:gd name="connsiteY41" fmla="*/ 431055 h 5938476"/>
              <a:gd name="connsiteX42" fmla="*/ 746234 w 1246838"/>
              <a:gd name="connsiteY42" fmla="*/ 420545 h 5938476"/>
              <a:gd name="connsiteX43" fmla="*/ 861848 w 1246838"/>
              <a:gd name="connsiteY43" fmla="*/ 431055 h 5938476"/>
              <a:gd name="connsiteX44" fmla="*/ 882869 w 1246838"/>
              <a:gd name="connsiteY44" fmla="*/ 399524 h 5938476"/>
              <a:gd name="connsiteX45" fmla="*/ 914400 w 1246838"/>
              <a:gd name="connsiteY45" fmla="*/ 378504 h 5938476"/>
              <a:gd name="connsiteX46" fmla="*/ 924910 w 1246838"/>
              <a:gd name="connsiteY46" fmla="*/ 431055 h 5938476"/>
              <a:gd name="connsiteX47" fmla="*/ 1072055 w 1246838"/>
              <a:gd name="connsiteY47" fmla="*/ 441566 h 5938476"/>
              <a:gd name="connsiteX48" fmla="*/ 1093076 w 1246838"/>
              <a:gd name="connsiteY48" fmla="*/ 410035 h 5938476"/>
              <a:gd name="connsiteX49" fmla="*/ 1082565 w 1246838"/>
              <a:gd name="connsiteY49" fmla="*/ 378504 h 5938476"/>
              <a:gd name="connsiteX50" fmla="*/ 1051034 w 1246838"/>
              <a:gd name="connsiteY50" fmla="*/ 410035 h 5938476"/>
              <a:gd name="connsiteX51" fmla="*/ 1040524 w 1246838"/>
              <a:gd name="connsiteY51" fmla="*/ 441566 h 5938476"/>
              <a:gd name="connsiteX52" fmla="*/ 1093076 w 1246838"/>
              <a:gd name="connsiteY52" fmla="*/ 546669 h 5938476"/>
              <a:gd name="connsiteX53" fmla="*/ 1124607 w 1246838"/>
              <a:gd name="connsiteY53" fmla="*/ 578200 h 5938476"/>
              <a:gd name="connsiteX54" fmla="*/ 1114096 w 1246838"/>
              <a:gd name="connsiteY54" fmla="*/ 861980 h 5938476"/>
              <a:gd name="connsiteX55" fmla="*/ 1093076 w 1246838"/>
              <a:gd name="connsiteY55" fmla="*/ 925042 h 5938476"/>
              <a:gd name="connsiteX56" fmla="*/ 1082565 w 1246838"/>
              <a:gd name="connsiteY56" fmla="*/ 956573 h 5938476"/>
              <a:gd name="connsiteX57" fmla="*/ 1072055 w 1246838"/>
              <a:gd name="connsiteY57" fmla="*/ 1019635 h 5938476"/>
              <a:gd name="connsiteX58" fmla="*/ 1093076 w 1246838"/>
              <a:gd name="connsiteY58" fmla="*/ 1419028 h 5938476"/>
              <a:gd name="connsiteX59" fmla="*/ 1103586 w 1246838"/>
              <a:gd name="connsiteY59" fmla="*/ 1870973 h 5938476"/>
              <a:gd name="connsiteX60" fmla="*/ 1135117 w 1246838"/>
              <a:gd name="connsiteY60" fmla="*/ 2028628 h 5938476"/>
              <a:gd name="connsiteX61" fmla="*/ 1124607 w 1246838"/>
              <a:gd name="connsiteY61" fmla="*/ 2217814 h 5938476"/>
              <a:gd name="connsiteX62" fmla="*/ 1145627 w 1246838"/>
              <a:gd name="connsiteY62" fmla="*/ 2385980 h 5938476"/>
              <a:gd name="connsiteX63" fmla="*/ 1156138 w 1246838"/>
              <a:gd name="connsiteY63" fmla="*/ 2753842 h 5938476"/>
              <a:gd name="connsiteX64" fmla="*/ 1177158 w 1246838"/>
              <a:gd name="connsiteY64" fmla="*/ 2858945 h 5938476"/>
              <a:gd name="connsiteX65" fmla="*/ 1166648 w 1246838"/>
              <a:gd name="connsiteY65" fmla="*/ 3226807 h 5938476"/>
              <a:gd name="connsiteX66" fmla="*/ 1145627 w 1246838"/>
              <a:gd name="connsiteY66" fmla="*/ 3289869 h 5938476"/>
              <a:gd name="connsiteX67" fmla="*/ 1135117 w 1246838"/>
              <a:gd name="connsiteY67" fmla="*/ 3447524 h 5938476"/>
              <a:gd name="connsiteX68" fmla="*/ 1114096 w 1246838"/>
              <a:gd name="connsiteY68" fmla="*/ 3479055 h 5938476"/>
              <a:gd name="connsiteX69" fmla="*/ 1114096 w 1246838"/>
              <a:gd name="connsiteY69" fmla="*/ 3479055 h 5938476"/>
              <a:gd name="connsiteX70" fmla="*/ 1124607 w 1246838"/>
              <a:gd name="connsiteY70" fmla="*/ 3489566 h 5938476"/>
              <a:gd name="connsiteX71" fmla="*/ 1145627 w 1246838"/>
              <a:gd name="connsiteY71" fmla="*/ 3584159 h 5938476"/>
              <a:gd name="connsiteX72" fmla="*/ 1124607 w 1246838"/>
              <a:gd name="connsiteY72" fmla="*/ 3752324 h 5938476"/>
              <a:gd name="connsiteX73" fmla="*/ 1156138 w 1246838"/>
              <a:gd name="connsiteY73" fmla="*/ 4015083 h 5938476"/>
              <a:gd name="connsiteX74" fmla="*/ 1166648 w 1246838"/>
              <a:gd name="connsiteY74" fmla="*/ 4057124 h 5938476"/>
              <a:gd name="connsiteX75" fmla="*/ 1177158 w 1246838"/>
              <a:gd name="connsiteY75" fmla="*/ 4109676 h 5938476"/>
              <a:gd name="connsiteX76" fmla="*/ 1187669 w 1246838"/>
              <a:gd name="connsiteY76" fmla="*/ 4193759 h 5938476"/>
              <a:gd name="connsiteX77" fmla="*/ 1177158 w 1246838"/>
              <a:gd name="connsiteY77" fmla="*/ 4361924 h 5938476"/>
              <a:gd name="connsiteX78" fmla="*/ 1166648 w 1246838"/>
              <a:gd name="connsiteY78" fmla="*/ 4393455 h 5938476"/>
              <a:gd name="connsiteX79" fmla="*/ 1177158 w 1246838"/>
              <a:gd name="connsiteY79" fmla="*/ 4729786 h 5938476"/>
              <a:gd name="connsiteX80" fmla="*/ 1166648 w 1246838"/>
              <a:gd name="connsiteY80" fmla="*/ 4982035 h 5938476"/>
              <a:gd name="connsiteX81" fmla="*/ 1145627 w 1246838"/>
              <a:gd name="connsiteY81" fmla="*/ 5013566 h 5938476"/>
              <a:gd name="connsiteX82" fmla="*/ 1135117 w 1246838"/>
              <a:gd name="connsiteY82" fmla="*/ 5076628 h 5938476"/>
              <a:gd name="connsiteX83" fmla="*/ 1145627 w 1246838"/>
              <a:gd name="connsiteY83" fmla="*/ 5160711 h 5938476"/>
              <a:gd name="connsiteX84" fmla="*/ 1208689 w 1246838"/>
              <a:gd name="connsiteY84" fmla="*/ 5181731 h 5938476"/>
              <a:gd name="connsiteX85" fmla="*/ 1219200 w 1246838"/>
              <a:gd name="connsiteY85" fmla="*/ 5864904 h 5938476"/>
              <a:gd name="connsiteX86" fmla="*/ 1208689 w 1246838"/>
              <a:gd name="connsiteY86" fmla="*/ 5885924 h 5938476"/>
              <a:gd name="connsiteX87" fmla="*/ 1040524 w 1246838"/>
              <a:gd name="connsiteY87" fmla="*/ 5885924 h 5938476"/>
              <a:gd name="connsiteX88" fmla="*/ 1019503 w 1246838"/>
              <a:gd name="connsiteY88" fmla="*/ 5917455 h 5938476"/>
              <a:gd name="connsiteX89" fmla="*/ 987972 w 1246838"/>
              <a:gd name="connsiteY89" fmla="*/ 5938476 h 5938476"/>
              <a:gd name="connsiteX90" fmla="*/ 872358 w 1246838"/>
              <a:gd name="connsiteY90" fmla="*/ 5927966 h 5938476"/>
              <a:gd name="connsiteX91" fmla="*/ 809296 w 1246838"/>
              <a:gd name="connsiteY91" fmla="*/ 5906945 h 5938476"/>
              <a:gd name="connsiteX92" fmla="*/ 777765 w 1246838"/>
              <a:gd name="connsiteY92" fmla="*/ 5896435 h 5938476"/>
              <a:gd name="connsiteX93" fmla="*/ 199696 w 1246838"/>
              <a:gd name="connsiteY93" fmla="*/ 5906945 h 5938476"/>
              <a:gd name="connsiteX94" fmla="*/ 189186 w 1246838"/>
              <a:gd name="connsiteY94" fmla="*/ 5644186 h 5938476"/>
              <a:gd name="connsiteX0" fmla="*/ 189186 w 1246838"/>
              <a:gd name="connsiteY0" fmla="*/ 5646954 h 5941244"/>
              <a:gd name="connsiteX1" fmla="*/ 189186 w 1246838"/>
              <a:gd name="connsiteY1" fmla="*/ 5646954 h 5941244"/>
              <a:gd name="connsiteX2" fmla="*/ 178676 w 1246838"/>
              <a:gd name="connsiteY2" fmla="*/ 5489299 h 5941244"/>
              <a:gd name="connsiteX3" fmla="*/ 168165 w 1246838"/>
              <a:gd name="connsiteY3" fmla="*/ 5457768 h 5941244"/>
              <a:gd name="connsiteX4" fmla="*/ 157655 w 1246838"/>
              <a:gd name="connsiteY4" fmla="*/ 5163479 h 5941244"/>
              <a:gd name="connsiteX5" fmla="*/ 147145 w 1246838"/>
              <a:gd name="connsiteY5" fmla="*/ 4795617 h 5941244"/>
              <a:gd name="connsiteX6" fmla="*/ 126124 w 1246838"/>
              <a:gd name="connsiteY6" fmla="*/ 4732554 h 5941244"/>
              <a:gd name="connsiteX7" fmla="*/ 115614 w 1246838"/>
              <a:gd name="connsiteY7" fmla="*/ 4228058 h 5941244"/>
              <a:gd name="connsiteX8" fmla="*/ 105103 w 1246838"/>
              <a:gd name="connsiteY8" fmla="*/ 4175506 h 5941244"/>
              <a:gd name="connsiteX9" fmla="*/ 84082 w 1246838"/>
              <a:gd name="connsiteY9" fmla="*/ 4017851 h 5941244"/>
              <a:gd name="connsiteX10" fmla="*/ 73572 w 1246838"/>
              <a:gd name="connsiteY10" fmla="*/ 3891727 h 5941244"/>
              <a:gd name="connsiteX11" fmla="*/ 63062 w 1246838"/>
              <a:gd name="connsiteY11" fmla="*/ 3849686 h 5941244"/>
              <a:gd name="connsiteX12" fmla="*/ 52551 w 1246838"/>
              <a:gd name="connsiteY12" fmla="*/ 3786623 h 5941244"/>
              <a:gd name="connsiteX13" fmla="*/ 42041 w 1246838"/>
              <a:gd name="connsiteY13" fmla="*/ 3565906 h 5941244"/>
              <a:gd name="connsiteX14" fmla="*/ 31531 w 1246838"/>
              <a:gd name="connsiteY14" fmla="*/ 3460803 h 5941244"/>
              <a:gd name="connsiteX15" fmla="*/ 52551 w 1246838"/>
              <a:gd name="connsiteY15" fmla="*/ 3229575 h 5941244"/>
              <a:gd name="connsiteX16" fmla="*/ 73572 w 1246838"/>
              <a:gd name="connsiteY16" fmla="*/ 2872223 h 5941244"/>
              <a:gd name="connsiteX17" fmla="*/ 84082 w 1246838"/>
              <a:gd name="connsiteY17" fmla="*/ 2840692 h 5941244"/>
              <a:gd name="connsiteX18" fmla="*/ 73572 w 1246838"/>
              <a:gd name="connsiteY18" fmla="*/ 2630486 h 5941244"/>
              <a:gd name="connsiteX19" fmla="*/ 63062 w 1246838"/>
              <a:gd name="connsiteY19" fmla="*/ 2546403 h 5941244"/>
              <a:gd name="connsiteX20" fmla="*/ 52551 w 1246838"/>
              <a:gd name="connsiteY20" fmla="*/ 1411286 h 5941244"/>
              <a:gd name="connsiteX21" fmla="*/ 0 w 1246838"/>
              <a:gd name="connsiteY21" fmla="*/ 938320 h 5941244"/>
              <a:gd name="connsiteX22" fmla="*/ 21020 w 1246838"/>
              <a:gd name="connsiteY22" fmla="*/ 601989 h 5941244"/>
              <a:gd name="connsiteX23" fmla="*/ 31531 w 1246838"/>
              <a:gd name="connsiteY23" fmla="*/ 181575 h 5941244"/>
              <a:gd name="connsiteX24" fmla="*/ 63062 w 1246838"/>
              <a:gd name="connsiteY24" fmla="*/ 255148 h 5941244"/>
              <a:gd name="connsiteX25" fmla="*/ 115614 w 1246838"/>
              <a:gd name="connsiteY25" fmla="*/ 360251 h 5941244"/>
              <a:gd name="connsiteX26" fmla="*/ 241738 w 1246838"/>
              <a:gd name="connsiteY26" fmla="*/ 349741 h 5941244"/>
              <a:gd name="connsiteX27" fmla="*/ 252248 w 1246838"/>
              <a:gd name="connsiteY27" fmla="*/ 160554 h 5941244"/>
              <a:gd name="connsiteX28" fmla="*/ 273269 w 1246838"/>
              <a:gd name="connsiteY28" fmla="*/ 76472 h 5941244"/>
              <a:gd name="connsiteX29" fmla="*/ 283779 w 1246838"/>
              <a:gd name="connsiteY29" fmla="*/ 2899 h 5941244"/>
              <a:gd name="connsiteX30" fmla="*/ 325821 w 1246838"/>
              <a:gd name="connsiteY30" fmla="*/ 181575 h 5941244"/>
              <a:gd name="connsiteX31" fmla="*/ 283779 w 1246838"/>
              <a:gd name="connsiteY31" fmla="*/ 244637 h 5941244"/>
              <a:gd name="connsiteX32" fmla="*/ 325820 w 1246838"/>
              <a:gd name="connsiteY32" fmla="*/ 276168 h 5941244"/>
              <a:gd name="connsiteX33" fmla="*/ 357351 w 1246838"/>
              <a:gd name="connsiteY33" fmla="*/ 139534 h 5941244"/>
              <a:gd name="connsiteX34" fmla="*/ 388882 w 1246838"/>
              <a:gd name="connsiteY34" fmla="*/ 360251 h 5941244"/>
              <a:gd name="connsiteX35" fmla="*/ 420414 w 1246838"/>
              <a:gd name="connsiteY35" fmla="*/ 517906 h 5941244"/>
              <a:gd name="connsiteX36" fmla="*/ 472965 w 1246838"/>
              <a:gd name="connsiteY36" fmla="*/ 475865 h 5941244"/>
              <a:gd name="connsiteX37" fmla="*/ 536027 w 1246838"/>
              <a:gd name="connsiteY37" fmla="*/ 433823 h 5941244"/>
              <a:gd name="connsiteX38" fmla="*/ 567558 w 1246838"/>
              <a:gd name="connsiteY38" fmla="*/ 412803 h 5941244"/>
              <a:gd name="connsiteX39" fmla="*/ 599089 w 1246838"/>
              <a:gd name="connsiteY39" fmla="*/ 402292 h 5941244"/>
              <a:gd name="connsiteX40" fmla="*/ 651641 w 1246838"/>
              <a:gd name="connsiteY40" fmla="*/ 412803 h 5941244"/>
              <a:gd name="connsiteX41" fmla="*/ 683172 w 1246838"/>
              <a:gd name="connsiteY41" fmla="*/ 433823 h 5941244"/>
              <a:gd name="connsiteX42" fmla="*/ 746234 w 1246838"/>
              <a:gd name="connsiteY42" fmla="*/ 423313 h 5941244"/>
              <a:gd name="connsiteX43" fmla="*/ 861848 w 1246838"/>
              <a:gd name="connsiteY43" fmla="*/ 433823 h 5941244"/>
              <a:gd name="connsiteX44" fmla="*/ 882869 w 1246838"/>
              <a:gd name="connsiteY44" fmla="*/ 402292 h 5941244"/>
              <a:gd name="connsiteX45" fmla="*/ 914400 w 1246838"/>
              <a:gd name="connsiteY45" fmla="*/ 381272 h 5941244"/>
              <a:gd name="connsiteX46" fmla="*/ 924910 w 1246838"/>
              <a:gd name="connsiteY46" fmla="*/ 433823 h 5941244"/>
              <a:gd name="connsiteX47" fmla="*/ 1072055 w 1246838"/>
              <a:gd name="connsiteY47" fmla="*/ 444334 h 5941244"/>
              <a:gd name="connsiteX48" fmla="*/ 1093076 w 1246838"/>
              <a:gd name="connsiteY48" fmla="*/ 412803 h 5941244"/>
              <a:gd name="connsiteX49" fmla="*/ 1082565 w 1246838"/>
              <a:gd name="connsiteY49" fmla="*/ 381272 h 5941244"/>
              <a:gd name="connsiteX50" fmla="*/ 1051034 w 1246838"/>
              <a:gd name="connsiteY50" fmla="*/ 412803 h 5941244"/>
              <a:gd name="connsiteX51" fmla="*/ 1040524 w 1246838"/>
              <a:gd name="connsiteY51" fmla="*/ 444334 h 5941244"/>
              <a:gd name="connsiteX52" fmla="*/ 1093076 w 1246838"/>
              <a:gd name="connsiteY52" fmla="*/ 549437 h 5941244"/>
              <a:gd name="connsiteX53" fmla="*/ 1124607 w 1246838"/>
              <a:gd name="connsiteY53" fmla="*/ 580968 h 5941244"/>
              <a:gd name="connsiteX54" fmla="*/ 1114096 w 1246838"/>
              <a:gd name="connsiteY54" fmla="*/ 864748 h 5941244"/>
              <a:gd name="connsiteX55" fmla="*/ 1093076 w 1246838"/>
              <a:gd name="connsiteY55" fmla="*/ 927810 h 5941244"/>
              <a:gd name="connsiteX56" fmla="*/ 1082565 w 1246838"/>
              <a:gd name="connsiteY56" fmla="*/ 959341 h 5941244"/>
              <a:gd name="connsiteX57" fmla="*/ 1072055 w 1246838"/>
              <a:gd name="connsiteY57" fmla="*/ 1022403 h 5941244"/>
              <a:gd name="connsiteX58" fmla="*/ 1093076 w 1246838"/>
              <a:gd name="connsiteY58" fmla="*/ 1421796 h 5941244"/>
              <a:gd name="connsiteX59" fmla="*/ 1103586 w 1246838"/>
              <a:gd name="connsiteY59" fmla="*/ 1873741 h 5941244"/>
              <a:gd name="connsiteX60" fmla="*/ 1135117 w 1246838"/>
              <a:gd name="connsiteY60" fmla="*/ 2031396 h 5941244"/>
              <a:gd name="connsiteX61" fmla="*/ 1124607 w 1246838"/>
              <a:gd name="connsiteY61" fmla="*/ 2220582 h 5941244"/>
              <a:gd name="connsiteX62" fmla="*/ 1145627 w 1246838"/>
              <a:gd name="connsiteY62" fmla="*/ 2388748 h 5941244"/>
              <a:gd name="connsiteX63" fmla="*/ 1156138 w 1246838"/>
              <a:gd name="connsiteY63" fmla="*/ 2756610 h 5941244"/>
              <a:gd name="connsiteX64" fmla="*/ 1177158 w 1246838"/>
              <a:gd name="connsiteY64" fmla="*/ 2861713 h 5941244"/>
              <a:gd name="connsiteX65" fmla="*/ 1166648 w 1246838"/>
              <a:gd name="connsiteY65" fmla="*/ 3229575 h 5941244"/>
              <a:gd name="connsiteX66" fmla="*/ 1145627 w 1246838"/>
              <a:gd name="connsiteY66" fmla="*/ 3292637 h 5941244"/>
              <a:gd name="connsiteX67" fmla="*/ 1135117 w 1246838"/>
              <a:gd name="connsiteY67" fmla="*/ 3450292 h 5941244"/>
              <a:gd name="connsiteX68" fmla="*/ 1114096 w 1246838"/>
              <a:gd name="connsiteY68" fmla="*/ 3481823 h 5941244"/>
              <a:gd name="connsiteX69" fmla="*/ 1114096 w 1246838"/>
              <a:gd name="connsiteY69" fmla="*/ 3481823 h 5941244"/>
              <a:gd name="connsiteX70" fmla="*/ 1124607 w 1246838"/>
              <a:gd name="connsiteY70" fmla="*/ 3492334 h 5941244"/>
              <a:gd name="connsiteX71" fmla="*/ 1145627 w 1246838"/>
              <a:gd name="connsiteY71" fmla="*/ 3586927 h 5941244"/>
              <a:gd name="connsiteX72" fmla="*/ 1124607 w 1246838"/>
              <a:gd name="connsiteY72" fmla="*/ 3755092 h 5941244"/>
              <a:gd name="connsiteX73" fmla="*/ 1156138 w 1246838"/>
              <a:gd name="connsiteY73" fmla="*/ 4017851 h 5941244"/>
              <a:gd name="connsiteX74" fmla="*/ 1166648 w 1246838"/>
              <a:gd name="connsiteY74" fmla="*/ 4059892 h 5941244"/>
              <a:gd name="connsiteX75" fmla="*/ 1177158 w 1246838"/>
              <a:gd name="connsiteY75" fmla="*/ 4112444 h 5941244"/>
              <a:gd name="connsiteX76" fmla="*/ 1187669 w 1246838"/>
              <a:gd name="connsiteY76" fmla="*/ 4196527 h 5941244"/>
              <a:gd name="connsiteX77" fmla="*/ 1177158 w 1246838"/>
              <a:gd name="connsiteY77" fmla="*/ 4364692 h 5941244"/>
              <a:gd name="connsiteX78" fmla="*/ 1166648 w 1246838"/>
              <a:gd name="connsiteY78" fmla="*/ 4396223 h 5941244"/>
              <a:gd name="connsiteX79" fmla="*/ 1177158 w 1246838"/>
              <a:gd name="connsiteY79" fmla="*/ 4732554 h 5941244"/>
              <a:gd name="connsiteX80" fmla="*/ 1166648 w 1246838"/>
              <a:gd name="connsiteY80" fmla="*/ 4984803 h 5941244"/>
              <a:gd name="connsiteX81" fmla="*/ 1145627 w 1246838"/>
              <a:gd name="connsiteY81" fmla="*/ 5016334 h 5941244"/>
              <a:gd name="connsiteX82" fmla="*/ 1135117 w 1246838"/>
              <a:gd name="connsiteY82" fmla="*/ 5079396 h 5941244"/>
              <a:gd name="connsiteX83" fmla="*/ 1145627 w 1246838"/>
              <a:gd name="connsiteY83" fmla="*/ 5163479 h 5941244"/>
              <a:gd name="connsiteX84" fmla="*/ 1208689 w 1246838"/>
              <a:gd name="connsiteY84" fmla="*/ 5184499 h 5941244"/>
              <a:gd name="connsiteX85" fmla="*/ 1219200 w 1246838"/>
              <a:gd name="connsiteY85" fmla="*/ 5867672 h 5941244"/>
              <a:gd name="connsiteX86" fmla="*/ 1208689 w 1246838"/>
              <a:gd name="connsiteY86" fmla="*/ 5888692 h 5941244"/>
              <a:gd name="connsiteX87" fmla="*/ 1040524 w 1246838"/>
              <a:gd name="connsiteY87" fmla="*/ 5888692 h 5941244"/>
              <a:gd name="connsiteX88" fmla="*/ 1019503 w 1246838"/>
              <a:gd name="connsiteY88" fmla="*/ 5920223 h 5941244"/>
              <a:gd name="connsiteX89" fmla="*/ 987972 w 1246838"/>
              <a:gd name="connsiteY89" fmla="*/ 5941244 h 5941244"/>
              <a:gd name="connsiteX90" fmla="*/ 872358 w 1246838"/>
              <a:gd name="connsiteY90" fmla="*/ 5930734 h 5941244"/>
              <a:gd name="connsiteX91" fmla="*/ 809296 w 1246838"/>
              <a:gd name="connsiteY91" fmla="*/ 5909713 h 5941244"/>
              <a:gd name="connsiteX92" fmla="*/ 777765 w 1246838"/>
              <a:gd name="connsiteY92" fmla="*/ 5899203 h 5941244"/>
              <a:gd name="connsiteX93" fmla="*/ 199696 w 1246838"/>
              <a:gd name="connsiteY93" fmla="*/ 5909713 h 5941244"/>
              <a:gd name="connsiteX94" fmla="*/ 189186 w 1246838"/>
              <a:gd name="connsiteY94" fmla="*/ 5646954 h 5941244"/>
              <a:gd name="connsiteX0" fmla="*/ 189186 w 1246838"/>
              <a:gd name="connsiteY0" fmla="*/ 5573291 h 5867581"/>
              <a:gd name="connsiteX1" fmla="*/ 189186 w 1246838"/>
              <a:gd name="connsiteY1" fmla="*/ 5573291 h 5867581"/>
              <a:gd name="connsiteX2" fmla="*/ 178676 w 1246838"/>
              <a:gd name="connsiteY2" fmla="*/ 5415636 h 5867581"/>
              <a:gd name="connsiteX3" fmla="*/ 168165 w 1246838"/>
              <a:gd name="connsiteY3" fmla="*/ 5384105 h 5867581"/>
              <a:gd name="connsiteX4" fmla="*/ 157655 w 1246838"/>
              <a:gd name="connsiteY4" fmla="*/ 5089816 h 5867581"/>
              <a:gd name="connsiteX5" fmla="*/ 147145 w 1246838"/>
              <a:gd name="connsiteY5" fmla="*/ 4721954 h 5867581"/>
              <a:gd name="connsiteX6" fmla="*/ 126124 w 1246838"/>
              <a:gd name="connsiteY6" fmla="*/ 4658891 h 5867581"/>
              <a:gd name="connsiteX7" fmla="*/ 115614 w 1246838"/>
              <a:gd name="connsiteY7" fmla="*/ 4154395 h 5867581"/>
              <a:gd name="connsiteX8" fmla="*/ 105103 w 1246838"/>
              <a:gd name="connsiteY8" fmla="*/ 4101843 h 5867581"/>
              <a:gd name="connsiteX9" fmla="*/ 84082 w 1246838"/>
              <a:gd name="connsiteY9" fmla="*/ 3944188 h 5867581"/>
              <a:gd name="connsiteX10" fmla="*/ 73572 w 1246838"/>
              <a:gd name="connsiteY10" fmla="*/ 3818064 h 5867581"/>
              <a:gd name="connsiteX11" fmla="*/ 63062 w 1246838"/>
              <a:gd name="connsiteY11" fmla="*/ 3776023 h 5867581"/>
              <a:gd name="connsiteX12" fmla="*/ 52551 w 1246838"/>
              <a:gd name="connsiteY12" fmla="*/ 3712960 h 5867581"/>
              <a:gd name="connsiteX13" fmla="*/ 42041 w 1246838"/>
              <a:gd name="connsiteY13" fmla="*/ 3492243 h 5867581"/>
              <a:gd name="connsiteX14" fmla="*/ 31531 w 1246838"/>
              <a:gd name="connsiteY14" fmla="*/ 3387140 h 5867581"/>
              <a:gd name="connsiteX15" fmla="*/ 52551 w 1246838"/>
              <a:gd name="connsiteY15" fmla="*/ 3155912 h 5867581"/>
              <a:gd name="connsiteX16" fmla="*/ 73572 w 1246838"/>
              <a:gd name="connsiteY16" fmla="*/ 2798560 h 5867581"/>
              <a:gd name="connsiteX17" fmla="*/ 84082 w 1246838"/>
              <a:gd name="connsiteY17" fmla="*/ 2767029 h 5867581"/>
              <a:gd name="connsiteX18" fmla="*/ 73572 w 1246838"/>
              <a:gd name="connsiteY18" fmla="*/ 2556823 h 5867581"/>
              <a:gd name="connsiteX19" fmla="*/ 63062 w 1246838"/>
              <a:gd name="connsiteY19" fmla="*/ 2472740 h 5867581"/>
              <a:gd name="connsiteX20" fmla="*/ 52551 w 1246838"/>
              <a:gd name="connsiteY20" fmla="*/ 1337623 h 5867581"/>
              <a:gd name="connsiteX21" fmla="*/ 0 w 1246838"/>
              <a:gd name="connsiteY21" fmla="*/ 864657 h 5867581"/>
              <a:gd name="connsiteX22" fmla="*/ 21020 w 1246838"/>
              <a:gd name="connsiteY22" fmla="*/ 528326 h 5867581"/>
              <a:gd name="connsiteX23" fmla="*/ 31531 w 1246838"/>
              <a:gd name="connsiteY23" fmla="*/ 107912 h 5867581"/>
              <a:gd name="connsiteX24" fmla="*/ 63062 w 1246838"/>
              <a:gd name="connsiteY24" fmla="*/ 181485 h 5867581"/>
              <a:gd name="connsiteX25" fmla="*/ 115614 w 1246838"/>
              <a:gd name="connsiteY25" fmla="*/ 286588 h 5867581"/>
              <a:gd name="connsiteX26" fmla="*/ 241738 w 1246838"/>
              <a:gd name="connsiteY26" fmla="*/ 276078 h 5867581"/>
              <a:gd name="connsiteX27" fmla="*/ 252248 w 1246838"/>
              <a:gd name="connsiteY27" fmla="*/ 86891 h 5867581"/>
              <a:gd name="connsiteX28" fmla="*/ 273269 w 1246838"/>
              <a:gd name="connsiteY28" fmla="*/ 2809 h 5867581"/>
              <a:gd name="connsiteX29" fmla="*/ 273268 w 1246838"/>
              <a:gd name="connsiteY29" fmla="*/ 139443 h 5867581"/>
              <a:gd name="connsiteX30" fmla="*/ 325821 w 1246838"/>
              <a:gd name="connsiteY30" fmla="*/ 107912 h 5867581"/>
              <a:gd name="connsiteX31" fmla="*/ 283779 w 1246838"/>
              <a:gd name="connsiteY31" fmla="*/ 170974 h 5867581"/>
              <a:gd name="connsiteX32" fmla="*/ 325820 w 1246838"/>
              <a:gd name="connsiteY32" fmla="*/ 202505 h 5867581"/>
              <a:gd name="connsiteX33" fmla="*/ 357351 w 1246838"/>
              <a:gd name="connsiteY33" fmla="*/ 65871 h 5867581"/>
              <a:gd name="connsiteX34" fmla="*/ 388882 w 1246838"/>
              <a:gd name="connsiteY34" fmla="*/ 286588 h 5867581"/>
              <a:gd name="connsiteX35" fmla="*/ 420414 w 1246838"/>
              <a:gd name="connsiteY35" fmla="*/ 444243 h 5867581"/>
              <a:gd name="connsiteX36" fmla="*/ 472965 w 1246838"/>
              <a:gd name="connsiteY36" fmla="*/ 402202 h 5867581"/>
              <a:gd name="connsiteX37" fmla="*/ 536027 w 1246838"/>
              <a:gd name="connsiteY37" fmla="*/ 360160 h 5867581"/>
              <a:gd name="connsiteX38" fmla="*/ 567558 w 1246838"/>
              <a:gd name="connsiteY38" fmla="*/ 339140 h 5867581"/>
              <a:gd name="connsiteX39" fmla="*/ 599089 w 1246838"/>
              <a:gd name="connsiteY39" fmla="*/ 328629 h 5867581"/>
              <a:gd name="connsiteX40" fmla="*/ 651641 w 1246838"/>
              <a:gd name="connsiteY40" fmla="*/ 339140 h 5867581"/>
              <a:gd name="connsiteX41" fmla="*/ 683172 w 1246838"/>
              <a:gd name="connsiteY41" fmla="*/ 360160 h 5867581"/>
              <a:gd name="connsiteX42" fmla="*/ 746234 w 1246838"/>
              <a:gd name="connsiteY42" fmla="*/ 349650 h 5867581"/>
              <a:gd name="connsiteX43" fmla="*/ 861848 w 1246838"/>
              <a:gd name="connsiteY43" fmla="*/ 360160 h 5867581"/>
              <a:gd name="connsiteX44" fmla="*/ 882869 w 1246838"/>
              <a:gd name="connsiteY44" fmla="*/ 328629 h 5867581"/>
              <a:gd name="connsiteX45" fmla="*/ 914400 w 1246838"/>
              <a:gd name="connsiteY45" fmla="*/ 307609 h 5867581"/>
              <a:gd name="connsiteX46" fmla="*/ 924910 w 1246838"/>
              <a:gd name="connsiteY46" fmla="*/ 360160 h 5867581"/>
              <a:gd name="connsiteX47" fmla="*/ 1072055 w 1246838"/>
              <a:gd name="connsiteY47" fmla="*/ 370671 h 5867581"/>
              <a:gd name="connsiteX48" fmla="*/ 1093076 w 1246838"/>
              <a:gd name="connsiteY48" fmla="*/ 339140 h 5867581"/>
              <a:gd name="connsiteX49" fmla="*/ 1082565 w 1246838"/>
              <a:gd name="connsiteY49" fmla="*/ 307609 h 5867581"/>
              <a:gd name="connsiteX50" fmla="*/ 1051034 w 1246838"/>
              <a:gd name="connsiteY50" fmla="*/ 339140 h 5867581"/>
              <a:gd name="connsiteX51" fmla="*/ 1040524 w 1246838"/>
              <a:gd name="connsiteY51" fmla="*/ 370671 h 5867581"/>
              <a:gd name="connsiteX52" fmla="*/ 1093076 w 1246838"/>
              <a:gd name="connsiteY52" fmla="*/ 475774 h 5867581"/>
              <a:gd name="connsiteX53" fmla="*/ 1124607 w 1246838"/>
              <a:gd name="connsiteY53" fmla="*/ 507305 h 5867581"/>
              <a:gd name="connsiteX54" fmla="*/ 1114096 w 1246838"/>
              <a:gd name="connsiteY54" fmla="*/ 791085 h 5867581"/>
              <a:gd name="connsiteX55" fmla="*/ 1093076 w 1246838"/>
              <a:gd name="connsiteY55" fmla="*/ 854147 h 5867581"/>
              <a:gd name="connsiteX56" fmla="*/ 1082565 w 1246838"/>
              <a:gd name="connsiteY56" fmla="*/ 885678 h 5867581"/>
              <a:gd name="connsiteX57" fmla="*/ 1072055 w 1246838"/>
              <a:gd name="connsiteY57" fmla="*/ 948740 h 5867581"/>
              <a:gd name="connsiteX58" fmla="*/ 1093076 w 1246838"/>
              <a:gd name="connsiteY58" fmla="*/ 1348133 h 5867581"/>
              <a:gd name="connsiteX59" fmla="*/ 1103586 w 1246838"/>
              <a:gd name="connsiteY59" fmla="*/ 1800078 h 5867581"/>
              <a:gd name="connsiteX60" fmla="*/ 1135117 w 1246838"/>
              <a:gd name="connsiteY60" fmla="*/ 1957733 h 5867581"/>
              <a:gd name="connsiteX61" fmla="*/ 1124607 w 1246838"/>
              <a:gd name="connsiteY61" fmla="*/ 2146919 h 5867581"/>
              <a:gd name="connsiteX62" fmla="*/ 1145627 w 1246838"/>
              <a:gd name="connsiteY62" fmla="*/ 2315085 h 5867581"/>
              <a:gd name="connsiteX63" fmla="*/ 1156138 w 1246838"/>
              <a:gd name="connsiteY63" fmla="*/ 2682947 h 5867581"/>
              <a:gd name="connsiteX64" fmla="*/ 1177158 w 1246838"/>
              <a:gd name="connsiteY64" fmla="*/ 2788050 h 5867581"/>
              <a:gd name="connsiteX65" fmla="*/ 1166648 w 1246838"/>
              <a:gd name="connsiteY65" fmla="*/ 3155912 h 5867581"/>
              <a:gd name="connsiteX66" fmla="*/ 1145627 w 1246838"/>
              <a:gd name="connsiteY66" fmla="*/ 3218974 h 5867581"/>
              <a:gd name="connsiteX67" fmla="*/ 1135117 w 1246838"/>
              <a:gd name="connsiteY67" fmla="*/ 3376629 h 5867581"/>
              <a:gd name="connsiteX68" fmla="*/ 1114096 w 1246838"/>
              <a:gd name="connsiteY68" fmla="*/ 3408160 h 5867581"/>
              <a:gd name="connsiteX69" fmla="*/ 1114096 w 1246838"/>
              <a:gd name="connsiteY69" fmla="*/ 3408160 h 5867581"/>
              <a:gd name="connsiteX70" fmla="*/ 1124607 w 1246838"/>
              <a:gd name="connsiteY70" fmla="*/ 3418671 h 5867581"/>
              <a:gd name="connsiteX71" fmla="*/ 1145627 w 1246838"/>
              <a:gd name="connsiteY71" fmla="*/ 3513264 h 5867581"/>
              <a:gd name="connsiteX72" fmla="*/ 1124607 w 1246838"/>
              <a:gd name="connsiteY72" fmla="*/ 3681429 h 5867581"/>
              <a:gd name="connsiteX73" fmla="*/ 1156138 w 1246838"/>
              <a:gd name="connsiteY73" fmla="*/ 3944188 h 5867581"/>
              <a:gd name="connsiteX74" fmla="*/ 1166648 w 1246838"/>
              <a:gd name="connsiteY74" fmla="*/ 3986229 h 5867581"/>
              <a:gd name="connsiteX75" fmla="*/ 1177158 w 1246838"/>
              <a:gd name="connsiteY75" fmla="*/ 4038781 h 5867581"/>
              <a:gd name="connsiteX76" fmla="*/ 1187669 w 1246838"/>
              <a:gd name="connsiteY76" fmla="*/ 4122864 h 5867581"/>
              <a:gd name="connsiteX77" fmla="*/ 1177158 w 1246838"/>
              <a:gd name="connsiteY77" fmla="*/ 4291029 h 5867581"/>
              <a:gd name="connsiteX78" fmla="*/ 1166648 w 1246838"/>
              <a:gd name="connsiteY78" fmla="*/ 4322560 h 5867581"/>
              <a:gd name="connsiteX79" fmla="*/ 1177158 w 1246838"/>
              <a:gd name="connsiteY79" fmla="*/ 4658891 h 5867581"/>
              <a:gd name="connsiteX80" fmla="*/ 1166648 w 1246838"/>
              <a:gd name="connsiteY80" fmla="*/ 4911140 h 5867581"/>
              <a:gd name="connsiteX81" fmla="*/ 1145627 w 1246838"/>
              <a:gd name="connsiteY81" fmla="*/ 4942671 h 5867581"/>
              <a:gd name="connsiteX82" fmla="*/ 1135117 w 1246838"/>
              <a:gd name="connsiteY82" fmla="*/ 5005733 h 5867581"/>
              <a:gd name="connsiteX83" fmla="*/ 1145627 w 1246838"/>
              <a:gd name="connsiteY83" fmla="*/ 5089816 h 5867581"/>
              <a:gd name="connsiteX84" fmla="*/ 1208689 w 1246838"/>
              <a:gd name="connsiteY84" fmla="*/ 5110836 h 5867581"/>
              <a:gd name="connsiteX85" fmla="*/ 1219200 w 1246838"/>
              <a:gd name="connsiteY85" fmla="*/ 5794009 h 5867581"/>
              <a:gd name="connsiteX86" fmla="*/ 1208689 w 1246838"/>
              <a:gd name="connsiteY86" fmla="*/ 5815029 h 5867581"/>
              <a:gd name="connsiteX87" fmla="*/ 1040524 w 1246838"/>
              <a:gd name="connsiteY87" fmla="*/ 5815029 h 5867581"/>
              <a:gd name="connsiteX88" fmla="*/ 1019503 w 1246838"/>
              <a:gd name="connsiteY88" fmla="*/ 5846560 h 5867581"/>
              <a:gd name="connsiteX89" fmla="*/ 987972 w 1246838"/>
              <a:gd name="connsiteY89" fmla="*/ 5867581 h 5867581"/>
              <a:gd name="connsiteX90" fmla="*/ 872358 w 1246838"/>
              <a:gd name="connsiteY90" fmla="*/ 5857071 h 5867581"/>
              <a:gd name="connsiteX91" fmla="*/ 809296 w 1246838"/>
              <a:gd name="connsiteY91" fmla="*/ 5836050 h 5867581"/>
              <a:gd name="connsiteX92" fmla="*/ 777765 w 1246838"/>
              <a:gd name="connsiteY92" fmla="*/ 5825540 h 5867581"/>
              <a:gd name="connsiteX93" fmla="*/ 199696 w 1246838"/>
              <a:gd name="connsiteY93" fmla="*/ 5836050 h 5867581"/>
              <a:gd name="connsiteX94" fmla="*/ 189186 w 1246838"/>
              <a:gd name="connsiteY94" fmla="*/ 5573291 h 5867581"/>
              <a:gd name="connsiteX0" fmla="*/ 189186 w 1246838"/>
              <a:gd name="connsiteY0" fmla="*/ 5573291 h 5867581"/>
              <a:gd name="connsiteX1" fmla="*/ 189186 w 1246838"/>
              <a:gd name="connsiteY1" fmla="*/ 5573291 h 5867581"/>
              <a:gd name="connsiteX2" fmla="*/ 178676 w 1246838"/>
              <a:gd name="connsiteY2" fmla="*/ 5415636 h 5867581"/>
              <a:gd name="connsiteX3" fmla="*/ 168165 w 1246838"/>
              <a:gd name="connsiteY3" fmla="*/ 5384105 h 5867581"/>
              <a:gd name="connsiteX4" fmla="*/ 157655 w 1246838"/>
              <a:gd name="connsiteY4" fmla="*/ 5089816 h 5867581"/>
              <a:gd name="connsiteX5" fmla="*/ 147145 w 1246838"/>
              <a:gd name="connsiteY5" fmla="*/ 4721954 h 5867581"/>
              <a:gd name="connsiteX6" fmla="*/ 126124 w 1246838"/>
              <a:gd name="connsiteY6" fmla="*/ 4658891 h 5867581"/>
              <a:gd name="connsiteX7" fmla="*/ 115614 w 1246838"/>
              <a:gd name="connsiteY7" fmla="*/ 4154395 h 5867581"/>
              <a:gd name="connsiteX8" fmla="*/ 105103 w 1246838"/>
              <a:gd name="connsiteY8" fmla="*/ 4101843 h 5867581"/>
              <a:gd name="connsiteX9" fmla="*/ 84082 w 1246838"/>
              <a:gd name="connsiteY9" fmla="*/ 3944188 h 5867581"/>
              <a:gd name="connsiteX10" fmla="*/ 73572 w 1246838"/>
              <a:gd name="connsiteY10" fmla="*/ 3818064 h 5867581"/>
              <a:gd name="connsiteX11" fmla="*/ 63062 w 1246838"/>
              <a:gd name="connsiteY11" fmla="*/ 3776023 h 5867581"/>
              <a:gd name="connsiteX12" fmla="*/ 52551 w 1246838"/>
              <a:gd name="connsiteY12" fmla="*/ 3712960 h 5867581"/>
              <a:gd name="connsiteX13" fmla="*/ 42041 w 1246838"/>
              <a:gd name="connsiteY13" fmla="*/ 3492243 h 5867581"/>
              <a:gd name="connsiteX14" fmla="*/ 31531 w 1246838"/>
              <a:gd name="connsiteY14" fmla="*/ 3387140 h 5867581"/>
              <a:gd name="connsiteX15" fmla="*/ 52551 w 1246838"/>
              <a:gd name="connsiteY15" fmla="*/ 3155912 h 5867581"/>
              <a:gd name="connsiteX16" fmla="*/ 73572 w 1246838"/>
              <a:gd name="connsiteY16" fmla="*/ 2798560 h 5867581"/>
              <a:gd name="connsiteX17" fmla="*/ 84082 w 1246838"/>
              <a:gd name="connsiteY17" fmla="*/ 2767029 h 5867581"/>
              <a:gd name="connsiteX18" fmla="*/ 73572 w 1246838"/>
              <a:gd name="connsiteY18" fmla="*/ 2556823 h 5867581"/>
              <a:gd name="connsiteX19" fmla="*/ 63062 w 1246838"/>
              <a:gd name="connsiteY19" fmla="*/ 2472740 h 5867581"/>
              <a:gd name="connsiteX20" fmla="*/ 52551 w 1246838"/>
              <a:gd name="connsiteY20" fmla="*/ 1337623 h 5867581"/>
              <a:gd name="connsiteX21" fmla="*/ 0 w 1246838"/>
              <a:gd name="connsiteY21" fmla="*/ 864657 h 5867581"/>
              <a:gd name="connsiteX22" fmla="*/ 21020 w 1246838"/>
              <a:gd name="connsiteY22" fmla="*/ 528326 h 5867581"/>
              <a:gd name="connsiteX23" fmla="*/ 31531 w 1246838"/>
              <a:gd name="connsiteY23" fmla="*/ 107912 h 5867581"/>
              <a:gd name="connsiteX24" fmla="*/ 31530 w 1246838"/>
              <a:gd name="connsiteY24" fmla="*/ 391692 h 5867581"/>
              <a:gd name="connsiteX25" fmla="*/ 115614 w 1246838"/>
              <a:gd name="connsiteY25" fmla="*/ 286588 h 5867581"/>
              <a:gd name="connsiteX26" fmla="*/ 241738 w 1246838"/>
              <a:gd name="connsiteY26" fmla="*/ 276078 h 5867581"/>
              <a:gd name="connsiteX27" fmla="*/ 252248 w 1246838"/>
              <a:gd name="connsiteY27" fmla="*/ 86891 h 5867581"/>
              <a:gd name="connsiteX28" fmla="*/ 273269 w 1246838"/>
              <a:gd name="connsiteY28" fmla="*/ 2809 h 5867581"/>
              <a:gd name="connsiteX29" fmla="*/ 273268 w 1246838"/>
              <a:gd name="connsiteY29" fmla="*/ 139443 h 5867581"/>
              <a:gd name="connsiteX30" fmla="*/ 325821 w 1246838"/>
              <a:gd name="connsiteY30" fmla="*/ 107912 h 5867581"/>
              <a:gd name="connsiteX31" fmla="*/ 283779 w 1246838"/>
              <a:gd name="connsiteY31" fmla="*/ 170974 h 5867581"/>
              <a:gd name="connsiteX32" fmla="*/ 325820 w 1246838"/>
              <a:gd name="connsiteY32" fmla="*/ 202505 h 5867581"/>
              <a:gd name="connsiteX33" fmla="*/ 357351 w 1246838"/>
              <a:gd name="connsiteY33" fmla="*/ 65871 h 5867581"/>
              <a:gd name="connsiteX34" fmla="*/ 388882 w 1246838"/>
              <a:gd name="connsiteY34" fmla="*/ 286588 h 5867581"/>
              <a:gd name="connsiteX35" fmla="*/ 420414 w 1246838"/>
              <a:gd name="connsiteY35" fmla="*/ 444243 h 5867581"/>
              <a:gd name="connsiteX36" fmla="*/ 472965 w 1246838"/>
              <a:gd name="connsiteY36" fmla="*/ 402202 h 5867581"/>
              <a:gd name="connsiteX37" fmla="*/ 536027 w 1246838"/>
              <a:gd name="connsiteY37" fmla="*/ 360160 h 5867581"/>
              <a:gd name="connsiteX38" fmla="*/ 567558 w 1246838"/>
              <a:gd name="connsiteY38" fmla="*/ 339140 h 5867581"/>
              <a:gd name="connsiteX39" fmla="*/ 599089 w 1246838"/>
              <a:gd name="connsiteY39" fmla="*/ 328629 h 5867581"/>
              <a:gd name="connsiteX40" fmla="*/ 651641 w 1246838"/>
              <a:gd name="connsiteY40" fmla="*/ 339140 h 5867581"/>
              <a:gd name="connsiteX41" fmla="*/ 683172 w 1246838"/>
              <a:gd name="connsiteY41" fmla="*/ 360160 h 5867581"/>
              <a:gd name="connsiteX42" fmla="*/ 746234 w 1246838"/>
              <a:gd name="connsiteY42" fmla="*/ 349650 h 5867581"/>
              <a:gd name="connsiteX43" fmla="*/ 861848 w 1246838"/>
              <a:gd name="connsiteY43" fmla="*/ 360160 h 5867581"/>
              <a:gd name="connsiteX44" fmla="*/ 882869 w 1246838"/>
              <a:gd name="connsiteY44" fmla="*/ 328629 h 5867581"/>
              <a:gd name="connsiteX45" fmla="*/ 914400 w 1246838"/>
              <a:gd name="connsiteY45" fmla="*/ 307609 h 5867581"/>
              <a:gd name="connsiteX46" fmla="*/ 924910 w 1246838"/>
              <a:gd name="connsiteY46" fmla="*/ 360160 h 5867581"/>
              <a:gd name="connsiteX47" fmla="*/ 1072055 w 1246838"/>
              <a:gd name="connsiteY47" fmla="*/ 370671 h 5867581"/>
              <a:gd name="connsiteX48" fmla="*/ 1093076 w 1246838"/>
              <a:gd name="connsiteY48" fmla="*/ 339140 h 5867581"/>
              <a:gd name="connsiteX49" fmla="*/ 1082565 w 1246838"/>
              <a:gd name="connsiteY49" fmla="*/ 307609 h 5867581"/>
              <a:gd name="connsiteX50" fmla="*/ 1051034 w 1246838"/>
              <a:gd name="connsiteY50" fmla="*/ 339140 h 5867581"/>
              <a:gd name="connsiteX51" fmla="*/ 1040524 w 1246838"/>
              <a:gd name="connsiteY51" fmla="*/ 370671 h 5867581"/>
              <a:gd name="connsiteX52" fmla="*/ 1093076 w 1246838"/>
              <a:gd name="connsiteY52" fmla="*/ 475774 h 5867581"/>
              <a:gd name="connsiteX53" fmla="*/ 1124607 w 1246838"/>
              <a:gd name="connsiteY53" fmla="*/ 507305 h 5867581"/>
              <a:gd name="connsiteX54" fmla="*/ 1114096 w 1246838"/>
              <a:gd name="connsiteY54" fmla="*/ 791085 h 5867581"/>
              <a:gd name="connsiteX55" fmla="*/ 1093076 w 1246838"/>
              <a:gd name="connsiteY55" fmla="*/ 854147 h 5867581"/>
              <a:gd name="connsiteX56" fmla="*/ 1082565 w 1246838"/>
              <a:gd name="connsiteY56" fmla="*/ 885678 h 5867581"/>
              <a:gd name="connsiteX57" fmla="*/ 1072055 w 1246838"/>
              <a:gd name="connsiteY57" fmla="*/ 948740 h 5867581"/>
              <a:gd name="connsiteX58" fmla="*/ 1093076 w 1246838"/>
              <a:gd name="connsiteY58" fmla="*/ 1348133 h 5867581"/>
              <a:gd name="connsiteX59" fmla="*/ 1103586 w 1246838"/>
              <a:gd name="connsiteY59" fmla="*/ 1800078 h 5867581"/>
              <a:gd name="connsiteX60" fmla="*/ 1135117 w 1246838"/>
              <a:gd name="connsiteY60" fmla="*/ 1957733 h 5867581"/>
              <a:gd name="connsiteX61" fmla="*/ 1124607 w 1246838"/>
              <a:gd name="connsiteY61" fmla="*/ 2146919 h 5867581"/>
              <a:gd name="connsiteX62" fmla="*/ 1145627 w 1246838"/>
              <a:gd name="connsiteY62" fmla="*/ 2315085 h 5867581"/>
              <a:gd name="connsiteX63" fmla="*/ 1156138 w 1246838"/>
              <a:gd name="connsiteY63" fmla="*/ 2682947 h 5867581"/>
              <a:gd name="connsiteX64" fmla="*/ 1177158 w 1246838"/>
              <a:gd name="connsiteY64" fmla="*/ 2788050 h 5867581"/>
              <a:gd name="connsiteX65" fmla="*/ 1166648 w 1246838"/>
              <a:gd name="connsiteY65" fmla="*/ 3155912 h 5867581"/>
              <a:gd name="connsiteX66" fmla="*/ 1145627 w 1246838"/>
              <a:gd name="connsiteY66" fmla="*/ 3218974 h 5867581"/>
              <a:gd name="connsiteX67" fmla="*/ 1135117 w 1246838"/>
              <a:gd name="connsiteY67" fmla="*/ 3376629 h 5867581"/>
              <a:gd name="connsiteX68" fmla="*/ 1114096 w 1246838"/>
              <a:gd name="connsiteY68" fmla="*/ 3408160 h 5867581"/>
              <a:gd name="connsiteX69" fmla="*/ 1114096 w 1246838"/>
              <a:gd name="connsiteY69" fmla="*/ 3408160 h 5867581"/>
              <a:gd name="connsiteX70" fmla="*/ 1124607 w 1246838"/>
              <a:gd name="connsiteY70" fmla="*/ 3418671 h 5867581"/>
              <a:gd name="connsiteX71" fmla="*/ 1145627 w 1246838"/>
              <a:gd name="connsiteY71" fmla="*/ 3513264 h 5867581"/>
              <a:gd name="connsiteX72" fmla="*/ 1124607 w 1246838"/>
              <a:gd name="connsiteY72" fmla="*/ 3681429 h 5867581"/>
              <a:gd name="connsiteX73" fmla="*/ 1156138 w 1246838"/>
              <a:gd name="connsiteY73" fmla="*/ 3944188 h 5867581"/>
              <a:gd name="connsiteX74" fmla="*/ 1166648 w 1246838"/>
              <a:gd name="connsiteY74" fmla="*/ 3986229 h 5867581"/>
              <a:gd name="connsiteX75" fmla="*/ 1177158 w 1246838"/>
              <a:gd name="connsiteY75" fmla="*/ 4038781 h 5867581"/>
              <a:gd name="connsiteX76" fmla="*/ 1187669 w 1246838"/>
              <a:gd name="connsiteY76" fmla="*/ 4122864 h 5867581"/>
              <a:gd name="connsiteX77" fmla="*/ 1177158 w 1246838"/>
              <a:gd name="connsiteY77" fmla="*/ 4291029 h 5867581"/>
              <a:gd name="connsiteX78" fmla="*/ 1166648 w 1246838"/>
              <a:gd name="connsiteY78" fmla="*/ 4322560 h 5867581"/>
              <a:gd name="connsiteX79" fmla="*/ 1177158 w 1246838"/>
              <a:gd name="connsiteY79" fmla="*/ 4658891 h 5867581"/>
              <a:gd name="connsiteX80" fmla="*/ 1166648 w 1246838"/>
              <a:gd name="connsiteY80" fmla="*/ 4911140 h 5867581"/>
              <a:gd name="connsiteX81" fmla="*/ 1145627 w 1246838"/>
              <a:gd name="connsiteY81" fmla="*/ 4942671 h 5867581"/>
              <a:gd name="connsiteX82" fmla="*/ 1135117 w 1246838"/>
              <a:gd name="connsiteY82" fmla="*/ 5005733 h 5867581"/>
              <a:gd name="connsiteX83" fmla="*/ 1145627 w 1246838"/>
              <a:gd name="connsiteY83" fmla="*/ 5089816 h 5867581"/>
              <a:gd name="connsiteX84" fmla="*/ 1208689 w 1246838"/>
              <a:gd name="connsiteY84" fmla="*/ 5110836 h 5867581"/>
              <a:gd name="connsiteX85" fmla="*/ 1219200 w 1246838"/>
              <a:gd name="connsiteY85" fmla="*/ 5794009 h 5867581"/>
              <a:gd name="connsiteX86" fmla="*/ 1208689 w 1246838"/>
              <a:gd name="connsiteY86" fmla="*/ 5815029 h 5867581"/>
              <a:gd name="connsiteX87" fmla="*/ 1040524 w 1246838"/>
              <a:gd name="connsiteY87" fmla="*/ 5815029 h 5867581"/>
              <a:gd name="connsiteX88" fmla="*/ 1019503 w 1246838"/>
              <a:gd name="connsiteY88" fmla="*/ 5846560 h 5867581"/>
              <a:gd name="connsiteX89" fmla="*/ 987972 w 1246838"/>
              <a:gd name="connsiteY89" fmla="*/ 5867581 h 5867581"/>
              <a:gd name="connsiteX90" fmla="*/ 872358 w 1246838"/>
              <a:gd name="connsiteY90" fmla="*/ 5857071 h 5867581"/>
              <a:gd name="connsiteX91" fmla="*/ 809296 w 1246838"/>
              <a:gd name="connsiteY91" fmla="*/ 5836050 h 5867581"/>
              <a:gd name="connsiteX92" fmla="*/ 777765 w 1246838"/>
              <a:gd name="connsiteY92" fmla="*/ 5825540 h 5867581"/>
              <a:gd name="connsiteX93" fmla="*/ 199696 w 1246838"/>
              <a:gd name="connsiteY93" fmla="*/ 5836050 h 5867581"/>
              <a:gd name="connsiteX94" fmla="*/ 189186 w 1246838"/>
              <a:gd name="connsiteY94" fmla="*/ 5573291 h 5867581"/>
              <a:gd name="connsiteX0" fmla="*/ 189529 w 1247181"/>
              <a:gd name="connsiteY0" fmla="*/ 5573291 h 5867581"/>
              <a:gd name="connsiteX1" fmla="*/ 189529 w 1247181"/>
              <a:gd name="connsiteY1" fmla="*/ 5573291 h 5867581"/>
              <a:gd name="connsiteX2" fmla="*/ 179019 w 1247181"/>
              <a:gd name="connsiteY2" fmla="*/ 5415636 h 5867581"/>
              <a:gd name="connsiteX3" fmla="*/ 168508 w 1247181"/>
              <a:gd name="connsiteY3" fmla="*/ 5384105 h 5867581"/>
              <a:gd name="connsiteX4" fmla="*/ 157998 w 1247181"/>
              <a:gd name="connsiteY4" fmla="*/ 5089816 h 5867581"/>
              <a:gd name="connsiteX5" fmla="*/ 147488 w 1247181"/>
              <a:gd name="connsiteY5" fmla="*/ 4721954 h 5867581"/>
              <a:gd name="connsiteX6" fmla="*/ 126467 w 1247181"/>
              <a:gd name="connsiteY6" fmla="*/ 4658891 h 5867581"/>
              <a:gd name="connsiteX7" fmla="*/ 115957 w 1247181"/>
              <a:gd name="connsiteY7" fmla="*/ 4154395 h 5867581"/>
              <a:gd name="connsiteX8" fmla="*/ 105446 w 1247181"/>
              <a:gd name="connsiteY8" fmla="*/ 4101843 h 5867581"/>
              <a:gd name="connsiteX9" fmla="*/ 84425 w 1247181"/>
              <a:gd name="connsiteY9" fmla="*/ 3944188 h 5867581"/>
              <a:gd name="connsiteX10" fmla="*/ 73915 w 1247181"/>
              <a:gd name="connsiteY10" fmla="*/ 3818064 h 5867581"/>
              <a:gd name="connsiteX11" fmla="*/ 63405 w 1247181"/>
              <a:gd name="connsiteY11" fmla="*/ 3776023 h 5867581"/>
              <a:gd name="connsiteX12" fmla="*/ 52894 w 1247181"/>
              <a:gd name="connsiteY12" fmla="*/ 3712960 h 5867581"/>
              <a:gd name="connsiteX13" fmla="*/ 42384 w 1247181"/>
              <a:gd name="connsiteY13" fmla="*/ 3492243 h 5867581"/>
              <a:gd name="connsiteX14" fmla="*/ 31874 w 1247181"/>
              <a:gd name="connsiteY14" fmla="*/ 3387140 h 5867581"/>
              <a:gd name="connsiteX15" fmla="*/ 52894 w 1247181"/>
              <a:gd name="connsiteY15" fmla="*/ 3155912 h 5867581"/>
              <a:gd name="connsiteX16" fmla="*/ 73915 w 1247181"/>
              <a:gd name="connsiteY16" fmla="*/ 2798560 h 5867581"/>
              <a:gd name="connsiteX17" fmla="*/ 84425 w 1247181"/>
              <a:gd name="connsiteY17" fmla="*/ 2767029 h 5867581"/>
              <a:gd name="connsiteX18" fmla="*/ 73915 w 1247181"/>
              <a:gd name="connsiteY18" fmla="*/ 2556823 h 5867581"/>
              <a:gd name="connsiteX19" fmla="*/ 63405 w 1247181"/>
              <a:gd name="connsiteY19" fmla="*/ 2472740 h 5867581"/>
              <a:gd name="connsiteX20" fmla="*/ 52894 w 1247181"/>
              <a:gd name="connsiteY20" fmla="*/ 1337623 h 5867581"/>
              <a:gd name="connsiteX21" fmla="*/ 343 w 1247181"/>
              <a:gd name="connsiteY21" fmla="*/ 864657 h 5867581"/>
              <a:gd name="connsiteX22" fmla="*/ 21363 w 1247181"/>
              <a:gd name="connsiteY22" fmla="*/ 528326 h 5867581"/>
              <a:gd name="connsiteX23" fmla="*/ 342 w 1247181"/>
              <a:gd name="connsiteY23" fmla="*/ 318119 h 5867581"/>
              <a:gd name="connsiteX24" fmla="*/ 31873 w 1247181"/>
              <a:gd name="connsiteY24" fmla="*/ 391692 h 5867581"/>
              <a:gd name="connsiteX25" fmla="*/ 115957 w 1247181"/>
              <a:gd name="connsiteY25" fmla="*/ 286588 h 5867581"/>
              <a:gd name="connsiteX26" fmla="*/ 242081 w 1247181"/>
              <a:gd name="connsiteY26" fmla="*/ 276078 h 5867581"/>
              <a:gd name="connsiteX27" fmla="*/ 252591 w 1247181"/>
              <a:gd name="connsiteY27" fmla="*/ 86891 h 5867581"/>
              <a:gd name="connsiteX28" fmla="*/ 273612 w 1247181"/>
              <a:gd name="connsiteY28" fmla="*/ 2809 h 5867581"/>
              <a:gd name="connsiteX29" fmla="*/ 273611 w 1247181"/>
              <a:gd name="connsiteY29" fmla="*/ 139443 h 5867581"/>
              <a:gd name="connsiteX30" fmla="*/ 326164 w 1247181"/>
              <a:gd name="connsiteY30" fmla="*/ 107912 h 5867581"/>
              <a:gd name="connsiteX31" fmla="*/ 284122 w 1247181"/>
              <a:gd name="connsiteY31" fmla="*/ 170974 h 5867581"/>
              <a:gd name="connsiteX32" fmla="*/ 326163 w 1247181"/>
              <a:gd name="connsiteY32" fmla="*/ 202505 h 5867581"/>
              <a:gd name="connsiteX33" fmla="*/ 357694 w 1247181"/>
              <a:gd name="connsiteY33" fmla="*/ 65871 h 5867581"/>
              <a:gd name="connsiteX34" fmla="*/ 389225 w 1247181"/>
              <a:gd name="connsiteY34" fmla="*/ 286588 h 5867581"/>
              <a:gd name="connsiteX35" fmla="*/ 420757 w 1247181"/>
              <a:gd name="connsiteY35" fmla="*/ 444243 h 5867581"/>
              <a:gd name="connsiteX36" fmla="*/ 473308 w 1247181"/>
              <a:gd name="connsiteY36" fmla="*/ 402202 h 5867581"/>
              <a:gd name="connsiteX37" fmla="*/ 536370 w 1247181"/>
              <a:gd name="connsiteY37" fmla="*/ 360160 h 5867581"/>
              <a:gd name="connsiteX38" fmla="*/ 567901 w 1247181"/>
              <a:gd name="connsiteY38" fmla="*/ 339140 h 5867581"/>
              <a:gd name="connsiteX39" fmla="*/ 599432 w 1247181"/>
              <a:gd name="connsiteY39" fmla="*/ 328629 h 5867581"/>
              <a:gd name="connsiteX40" fmla="*/ 651984 w 1247181"/>
              <a:gd name="connsiteY40" fmla="*/ 339140 h 5867581"/>
              <a:gd name="connsiteX41" fmla="*/ 683515 w 1247181"/>
              <a:gd name="connsiteY41" fmla="*/ 360160 h 5867581"/>
              <a:gd name="connsiteX42" fmla="*/ 746577 w 1247181"/>
              <a:gd name="connsiteY42" fmla="*/ 349650 h 5867581"/>
              <a:gd name="connsiteX43" fmla="*/ 862191 w 1247181"/>
              <a:gd name="connsiteY43" fmla="*/ 360160 h 5867581"/>
              <a:gd name="connsiteX44" fmla="*/ 883212 w 1247181"/>
              <a:gd name="connsiteY44" fmla="*/ 328629 h 5867581"/>
              <a:gd name="connsiteX45" fmla="*/ 914743 w 1247181"/>
              <a:gd name="connsiteY45" fmla="*/ 307609 h 5867581"/>
              <a:gd name="connsiteX46" fmla="*/ 925253 w 1247181"/>
              <a:gd name="connsiteY46" fmla="*/ 360160 h 5867581"/>
              <a:gd name="connsiteX47" fmla="*/ 1072398 w 1247181"/>
              <a:gd name="connsiteY47" fmla="*/ 370671 h 5867581"/>
              <a:gd name="connsiteX48" fmla="*/ 1093419 w 1247181"/>
              <a:gd name="connsiteY48" fmla="*/ 339140 h 5867581"/>
              <a:gd name="connsiteX49" fmla="*/ 1082908 w 1247181"/>
              <a:gd name="connsiteY49" fmla="*/ 307609 h 5867581"/>
              <a:gd name="connsiteX50" fmla="*/ 1051377 w 1247181"/>
              <a:gd name="connsiteY50" fmla="*/ 339140 h 5867581"/>
              <a:gd name="connsiteX51" fmla="*/ 1040867 w 1247181"/>
              <a:gd name="connsiteY51" fmla="*/ 370671 h 5867581"/>
              <a:gd name="connsiteX52" fmla="*/ 1093419 w 1247181"/>
              <a:gd name="connsiteY52" fmla="*/ 475774 h 5867581"/>
              <a:gd name="connsiteX53" fmla="*/ 1124950 w 1247181"/>
              <a:gd name="connsiteY53" fmla="*/ 507305 h 5867581"/>
              <a:gd name="connsiteX54" fmla="*/ 1114439 w 1247181"/>
              <a:gd name="connsiteY54" fmla="*/ 791085 h 5867581"/>
              <a:gd name="connsiteX55" fmla="*/ 1093419 w 1247181"/>
              <a:gd name="connsiteY55" fmla="*/ 854147 h 5867581"/>
              <a:gd name="connsiteX56" fmla="*/ 1082908 w 1247181"/>
              <a:gd name="connsiteY56" fmla="*/ 885678 h 5867581"/>
              <a:gd name="connsiteX57" fmla="*/ 1072398 w 1247181"/>
              <a:gd name="connsiteY57" fmla="*/ 948740 h 5867581"/>
              <a:gd name="connsiteX58" fmla="*/ 1093419 w 1247181"/>
              <a:gd name="connsiteY58" fmla="*/ 1348133 h 5867581"/>
              <a:gd name="connsiteX59" fmla="*/ 1103929 w 1247181"/>
              <a:gd name="connsiteY59" fmla="*/ 1800078 h 5867581"/>
              <a:gd name="connsiteX60" fmla="*/ 1135460 w 1247181"/>
              <a:gd name="connsiteY60" fmla="*/ 1957733 h 5867581"/>
              <a:gd name="connsiteX61" fmla="*/ 1124950 w 1247181"/>
              <a:gd name="connsiteY61" fmla="*/ 2146919 h 5867581"/>
              <a:gd name="connsiteX62" fmla="*/ 1145970 w 1247181"/>
              <a:gd name="connsiteY62" fmla="*/ 2315085 h 5867581"/>
              <a:gd name="connsiteX63" fmla="*/ 1156481 w 1247181"/>
              <a:gd name="connsiteY63" fmla="*/ 2682947 h 5867581"/>
              <a:gd name="connsiteX64" fmla="*/ 1177501 w 1247181"/>
              <a:gd name="connsiteY64" fmla="*/ 2788050 h 5867581"/>
              <a:gd name="connsiteX65" fmla="*/ 1166991 w 1247181"/>
              <a:gd name="connsiteY65" fmla="*/ 3155912 h 5867581"/>
              <a:gd name="connsiteX66" fmla="*/ 1145970 w 1247181"/>
              <a:gd name="connsiteY66" fmla="*/ 3218974 h 5867581"/>
              <a:gd name="connsiteX67" fmla="*/ 1135460 w 1247181"/>
              <a:gd name="connsiteY67" fmla="*/ 3376629 h 5867581"/>
              <a:gd name="connsiteX68" fmla="*/ 1114439 w 1247181"/>
              <a:gd name="connsiteY68" fmla="*/ 3408160 h 5867581"/>
              <a:gd name="connsiteX69" fmla="*/ 1114439 w 1247181"/>
              <a:gd name="connsiteY69" fmla="*/ 3408160 h 5867581"/>
              <a:gd name="connsiteX70" fmla="*/ 1124950 w 1247181"/>
              <a:gd name="connsiteY70" fmla="*/ 3418671 h 5867581"/>
              <a:gd name="connsiteX71" fmla="*/ 1145970 w 1247181"/>
              <a:gd name="connsiteY71" fmla="*/ 3513264 h 5867581"/>
              <a:gd name="connsiteX72" fmla="*/ 1124950 w 1247181"/>
              <a:gd name="connsiteY72" fmla="*/ 3681429 h 5867581"/>
              <a:gd name="connsiteX73" fmla="*/ 1156481 w 1247181"/>
              <a:gd name="connsiteY73" fmla="*/ 3944188 h 5867581"/>
              <a:gd name="connsiteX74" fmla="*/ 1166991 w 1247181"/>
              <a:gd name="connsiteY74" fmla="*/ 3986229 h 5867581"/>
              <a:gd name="connsiteX75" fmla="*/ 1177501 w 1247181"/>
              <a:gd name="connsiteY75" fmla="*/ 4038781 h 5867581"/>
              <a:gd name="connsiteX76" fmla="*/ 1188012 w 1247181"/>
              <a:gd name="connsiteY76" fmla="*/ 4122864 h 5867581"/>
              <a:gd name="connsiteX77" fmla="*/ 1177501 w 1247181"/>
              <a:gd name="connsiteY77" fmla="*/ 4291029 h 5867581"/>
              <a:gd name="connsiteX78" fmla="*/ 1166991 w 1247181"/>
              <a:gd name="connsiteY78" fmla="*/ 4322560 h 5867581"/>
              <a:gd name="connsiteX79" fmla="*/ 1177501 w 1247181"/>
              <a:gd name="connsiteY79" fmla="*/ 4658891 h 5867581"/>
              <a:gd name="connsiteX80" fmla="*/ 1166991 w 1247181"/>
              <a:gd name="connsiteY80" fmla="*/ 4911140 h 5867581"/>
              <a:gd name="connsiteX81" fmla="*/ 1145970 w 1247181"/>
              <a:gd name="connsiteY81" fmla="*/ 4942671 h 5867581"/>
              <a:gd name="connsiteX82" fmla="*/ 1135460 w 1247181"/>
              <a:gd name="connsiteY82" fmla="*/ 5005733 h 5867581"/>
              <a:gd name="connsiteX83" fmla="*/ 1145970 w 1247181"/>
              <a:gd name="connsiteY83" fmla="*/ 5089816 h 5867581"/>
              <a:gd name="connsiteX84" fmla="*/ 1209032 w 1247181"/>
              <a:gd name="connsiteY84" fmla="*/ 5110836 h 5867581"/>
              <a:gd name="connsiteX85" fmla="*/ 1219543 w 1247181"/>
              <a:gd name="connsiteY85" fmla="*/ 5794009 h 5867581"/>
              <a:gd name="connsiteX86" fmla="*/ 1209032 w 1247181"/>
              <a:gd name="connsiteY86" fmla="*/ 5815029 h 5867581"/>
              <a:gd name="connsiteX87" fmla="*/ 1040867 w 1247181"/>
              <a:gd name="connsiteY87" fmla="*/ 5815029 h 5867581"/>
              <a:gd name="connsiteX88" fmla="*/ 1019846 w 1247181"/>
              <a:gd name="connsiteY88" fmla="*/ 5846560 h 5867581"/>
              <a:gd name="connsiteX89" fmla="*/ 988315 w 1247181"/>
              <a:gd name="connsiteY89" fmla="*/ 5867581 h 5867581"/>
              <a:gd name="connsiteX90" fmla="*/ 872701 w 1247181"/>
              <a:gd name="connsiteY90" fmla="*/ 5857071 h 5867581"/>
              <a:gd name="connsiteX91" fmla="*/ 809639 w 1247181"/>
              <a:gd name="connsiteY91" fmla="*/ 5836050 h 5867581"/>
              <a:gd name="connsiteX92" fmla="*/ 778108 w 1247181"/>
              <a:gd name="connsiteY92" fmla="*/ 5825540 h 5867581"/>
              <a:gd name="connsiteX93" fmla="*/ 200039 w 1247181"/>
              <a:gd name="connsiteY93" fmla="*/ 5836050 h 5867581"/>
              <a:gd name="connsiteX94" fmla="*/ 189529 w 1247181"/>
              <a:gd name="connsiteY94" fmla="*/ 5573291 h 5867581"/>
              <a:gd name="connsiteX0" fmla="*/ 189186 w 1246838"/>
              <a:gd name="connsiteY0" fmla="*/ 5573291 h 5867581"/>
              <a:gd name="connsiteX1" fmla="*/ 189186 w 1246838"/>
              <a:gd name="connsiteY1" fmla="*/ 5573291 h 5867581"/>
              <a:gd name="connsiteX2" fmla="*/ 178676 w 1246838"/>
              <a:gd name="connsiteY2" fmla="*/ 5415636 h 5867581"/>
              <a:gd name="connsiteX3" fmla="*/ 168165 w 1246838"/>
              <a:gd name="connsiteY3" fmla="*/ 5384105 h 5867581"/>
              <a:gd name="connsiteX4" fmla="*/ 157655 w 1246838"/>
              <a:gd name="connsiteY4" fmla="*/ 5089816 h 5867581"/>
              <a:gd name="connsiteX5" fmla="*/ 147145 w 1246838"/>
              <a:gd name="connsiteY5" fmla="*/ 4721954 h 5867581"/>
              <a:gd name="connsiteX6" fmla="*/ 126124 w 1246838"/>
              <a:gd name="connsiteY6" fmla="*/ 4658891 h 5867581"/>
              <a:gd name="connsiteX7" fmla="*/ 115614 w 1246838"/>
              <a:gd name="connsiteY7" fmla="*/ 4154395 h 5867581"/>
              <a:gd name="connsiteX8" fmla="*/ 105103 w 1246838"/>
              <a:gd name="connsiteY8" fmla="*/ 4101843 h 5867581"/>
              <a:gd name="connsiteX9" fmla="*/ 84082 w 1246838"/>
              <a:gd name="connsiteY9" fmla="*/ 3944188 h 5867581"/>
              <a:gd name="connsiteX10" fmla="*/ 73572 w 1246838"/>
              <a:gd name="connsiteY10" fmla="*/ 3818064 h 5867581"/>
              <a:gd name="connsiteX11" fmla="*/ 63062 w 1246838"/>
              <a:gd name="connsiteY11" fmla="*/ 3776023 h 5867581"/>
              <a:gd name="connsiteX12" fmla="*/ 52551 w 1246838"/>
              <a:gd name="connsiteY12" fmla="*/ 3712960 h 5867581"/>
              <a:gd name="connsiteX13" fmla="*/ 42041 w 1246838"/>
              <a:gd name="connsiteY13" fmla="*/ 3492243 h 5867581"/>
              <a:gd name="connsiteX14" fmla="*/ 31531 w 1246838"/>
              <a:gd name="connsiteY14" fmla="*/ 3387140 h 5867581"/>
              <a:gd name="connsiteX15" fmla="*/ 52551 w 1246838"/>
              <a:gd name="connsiteY15" fmla="*/ 3155912 h 5867581"/>
              <a:gd name="connsiteX16" fmla="*/ 73572 w 1246838"/>
              <a:gd name="connsiteY16" fmla="*/ 2798560 h 5867581"/>
              <a:gd name="connsiteX17" fmla="*/ 84082 w 1246838"/>
              <a:gd name="connsiteY17" fmla="*/ 2767029 h 5867581"/>
              <a:gd name="connsiteX18" fmla="*/ 73572 w 1246838"/>
              <a:gd name="connsiteY18" fmla="*/ 2556823 h 5867581"/>
              <a:gd name="connsiteX19" fmla="*/ 63062 w 1246838"/>
              <a:gd name="connsiteY19" fmla="*/ 2472740 h 5867581"/>
              <a:gd name="connsiteX20" fmla="*/ 52551 w 1246838"/>
              <a:gd name="connsiteY20" fmla="*/ 1337623 h 5867581"/>
              <a:gd name="connsiteX21" fmla="*/ 0 w 1246838"/>
              <a:gd name="connsiteY21" fmla="*/ 864657 h 5867581"/>
              <a:gd name="connsiteX22" fmla="*/ 21020 w 1246838"/>
              <a:gd name="connsiteY22" fmla="*/ 528326 h 5867581"/>
              <a:gd name="connsiteX23" fmla="*/ 105103 w 1246838"/>
              <a:gd name="connsiteY23" fmla="*/ 549347 h 5867581"/>
              <a:gd name="connsiteX24" fmla="*/ 31530 w 1246838"/>
              <a:gd name="connsiteY24" fmla="*/ 391692 h 5867581"/>
              <a:gd name="connsiteX25" fmla="*/ 115614 w 1246838"/>
              <a:gd name="connsiteY25" fmla="*/ 286588 h 5867581"/>
              <a:gd name="connsiteX26" fmla="*/ 241738 w 1246838"/>
              <a:gd name="connsiteY26" fmla="*/ 276078 h 5867581"/>
              <a:gd name="connsiteX27" fmla="*/ 252248 w 1246838"/>
              <a:gd name="connsiteY27" fmla="*/ 86891 h 5867581"/>
              <a:gd name="connsiteX28" fmla="*/ 273269 w 1246838"/>
              <a:gd name="connsiteY28" fmla="*/ 2809 h 5867581"/>
              <a:gd name="connsiteX29" fmla="*/ 273268 w 1246838"/>
              <a:gd name="connsiteY29" fmla="*/ 139443 h 5867581"/>
              <a:gd name="connsiteX30" fmla="*/ 325821 w 1246838"/>
              <a:gd name="connsiteY30" fmla="*/ 107912 h 5867581"/>
              <a:gd name="connsiteX31" fmla="*/ 283779 w 1246838"/>
              <a:gd name="connsiteY31" fmla="*/ 170974 h 5867581"/>
              <a:gd name="connsiteX32" fmla="*/ 325820 w 1246838"/>
              <a:gd name="connsiteY32" fmla="*/ 202505 h 5867581"/>
              <a:gd name="connsiteX33" fmla="*/ 357351 w 1246838"/>
              <a:gd name="connsiteY33" fmla="*/ 65871 h 5867581"/>
              <a:gd name="connsiteX34" fmla="*/ 388882 w 1246838"/>
              <a:gd name="connsiteY34" fmla="*/ 286588 h 5867581"/>
              <a:gd name="connsiteX35" fmla="*/ 420414 w 1246838"/>
              <a:gd name="connsiteY35" fmla="*/ 444243 h 5867581"/>
              <a:gd name="connsiteX36" fmla="*/ 472965 w 1246838"/>
              <a:gd name="connsiteY36" fmla="*/ 402202 h 5867581"/>
              <a:gd name="connsiteX37" fmla="*/ 536027 w 1246838"/>
              <a:gd name="connsiteY37" fmla="*/ 360160 h 5867581"/>
              <a:gd name="connsiteX38" fmla="*/ 567558 w 1246838"/>
              <a:gd name="connsiteY38" fmla="*/ 339140 h 5867581"/>
              <a:gd name="connsiteX39" fmla="*/ 599089 w 1246838"/>
              <a:gd name="connsiteY39" fmla="*/ 328629 h 5867581"/>
              <a:gd name="connsiteX40" fmla="*/ 651641 w 1246838"/>
              <a:gd name="connsiteY40" fmla="*/ 339140 h 5867581"/>
              <a:gd name="connsiteX41" fmla="*/ 683172 w 1246838"/>
              <a:gd name="connsiteY41" fmla="*/ 360160 h 5867581"/>
              <a:gd name="connsiteX42" fmla="*/ 746234 w 1246838"/>
              <a:gd name="connsiteY42" fmla="*/ 349650 h 5867581"/>
              <a:gd name="connsiteX43" fmla="*/ 861848 w 1246838"/>
              <a:gd name="connsiteY43" fmla="*/ 360160 h 5867581"/>
              <a:gd name="connsiteX44" fmla="*/ 882869 w 1246838"/>
              <a:gd name="connsiteY44" fmla="*/ 328629 h 5867581"/>
              <a:gd name="connsiteX45" fmla="*/ 914400 w 1246838"/>
              <a:gd name="connsiteY45" fmla="*/ 307609 h 5867581"/>
              <a:gd name="connsiteX46" fmla="*/ 924910 w 1246838"/>
              <a:gd name="connsiteY46" fmla="*/ 360160 h 5867581"/>
              <a:gd name="connsiteX47" fmla="*/ 1072055 w 1246838"/>
              <a:gd name="connsiteY47" fmla="*/ 370671 h 5867581"/>
              <a:gd name="connsiteX48" fmla="*/ 1093076 w 1246838"/>
              <a:gd name="connsiteY48" fmla="*/ 339140 h 5867581"/>
              <a:gd name="connsiteX49" fmla="*/ 1082565 w 1246838"/>
              <a:gd name="connsiteY49" fmla="*/ 307609 h 5867581"/>
              <a:gd name="connsiteX50" fmla="*/ 1051034 w 1246838"/>
              <a:gd name="connsiteY50" fmla="*/ 339140 h 5867581"/>
              <a:gd name="connsiteX51" fmla="*/ 1040524 w 1246838"/>
              <a:gd name="connsiteY51" fmla="*/ 370671 h 5867581"/>
              <a:gd name="connsiteX52" fmla="*/ 1093076 w 1246838"/>
              <a:gd name="connsiteY52" fmla="*/ 475774 h 5867581"/>
              <a:gd name="connsiteX53" fmla="*/ 1124607 w 1246838"/>
              <a:gd name="connsiteY53" fmla="*/ 507305 h 5867581"/>
              <a:gd name="connsiteX54" fmla="*/ 1114096 w 1246838"/>
              <a:gd name="connsiteY54" fmla="*/ 791085 h 5867581"/>
              <a:gd name="connsiteX55" fmla="*/ 1093076 w 1246838"/>
              <a:gd name="connsiteY55" fmla="*/ 854147 h 5867581"/>
              <a:gd name="connsiteX56" fmla="*/ 1082565 w 1246838"/>
              <a:gd name="connsiteY56" fmla="*/ 885678 h 5867581"/>
              <a:gd name="connsiteX57" fmla="*/ 1072055 w 1246838"/>
              <a:gd name="connsiteY57" fmla="*/ 948740 h 5867581"/>
              <a:gd name="connsiteX58" fmla="*/ 1093076 w 1246838"/>
              <a:gd name="connsiteY58" fmla="*/ 1348133 h 5867581"/>
              <a:gd name="connsiteX59" fmla="*/ 1103586 w 1246838"/>
              <a:gd name="connsiteY59" fmla="*/ 1800078 h 5867581"/>
              <a:gd name="connsiteX60" fmla="*/ 1135117 w 1246838"/>
              <a:gd name="connsiteY60" fmla="*/ 1957733 h 5867581"/>
              <a:gd name="connsiteX61" fmla="*/ 1124607 w 1246838"/>
              <a:gd name="connsiteY61" fmla="*/ 2146919 h 5867581"/>
              <a:gd name="connsiteX62" fmla="*/ 1145627 w 1246838"/>
              <a:gd name="connsiteY62" fmla="*/ 2315085 h 5867581"/>
              <a:gd name="connsiteX63" fmla="*/ 1156138 w 1246838"/>
              <a:gd name="connsiteY63" fmla="*/ 2682947 h 5867581"/>
              <a:gd name="connsiteX64" fmla="*/ 1177158 w 1246838"/>
              <a:gd name="connsiteY64" fmla="*/ 2788050 h 5867581"/>
              <a:gd name="connsiteX65" fmla="*/ 1166648 w 1246838"/>
              <a:gd name="connsiteY65" fmla="*/ 3155912 h 5867581"/>
              <a:gd name="connsiteX66" fmla="*/ 1145627 w 1246838"/>
              <a:gd name="connsiteY66" fmla="*/ 3218974 h 5867581"/>
              <a:gd name="connsiteX67" fmla="*/ 1135117 w 1246838"/>
              <a:gd name="connsiteY67" fmla="*/ 3376629 h 5867581"/>
              <a:gd name="connsiteX68" fmla="*/ 1114096 w 1246838"/>
              <a:gd name="connsiteY68" fmla="*/ 3408160 h 5867581"/>
              <a:gd name="connsiteX69" fmla="*/ 1114096 w 1246838"/>
              <a:gd name="connsiteY69" fmla="*/ 3408160 h 5867581"/>
              <a:gd name="connsiteX70" fmla="*/ 1124607 w 1246838"/>
              <a:gd name="connsiteY70" fmla="*/ 3418671 h 5867581"/>
              <a:gd name="connsiteX71" fmla="*/ 1145627 w 1246838"/>
              <a:gd name="connsiteY71" fmla="*/ 3513264 h 5867581"/>
              <a:gd name="connsiteX72" fmla="*/ 1124607 w 1246838"/>
              <a:gd name="connsiteY72" fmla="*/ 3681429 h 5867581"/>
              <a:gd name="connsiteX73" fmla="*/ 1156138 w 1246838"/>
              <a:gd name="connsiteY73" fmla="*/ 3944188 h 5867581"/>
              <a:gd name="connsiteX74" fmla="*/ 1166648 w 1246838"/>
              <a:gd name="connsiteY74" fmla="*/ 3986229 h 5867581"/>
              <a:gd name="connsiteX75" fmla="*/ 1177158 w 1246838"/>
              <a:gd name="connsiteY75" fmla="*/ 4038781 h 5867581"/>
              <a:gd name="connsiteX76" fmla="*/ 1187669 w 1246838"/>
              <a:gd name="connsiteY76" fmla="*/ 4122864 h 5867581"/>
              <a:gd name="connsiteX77" fmla="*/ 1177158 w 1246838"/>
              <a:gd name="connsiteY77" fmla="*/ 4291029 h 5867581"/>
              <a:gd name="connsiteX78" fmla="*/ 1166648 w 1246838"/>
              <a:gd name="connsiteY78" fmla="*/ 4322560 h 5867581"/>
              <a:gd name="connsiteX79" fmla="*/ 1177158 w 1246838"/>
              <a:gd name="connsiteY79" fmla="*/ 4658891 h 5867581"/>
              <a:gd name="connsiteX80" fmla="*/ 1166648 w 1246838"/>
              <a:gd name="connsiteY80" fmla="*/ 4911140 h 5867581"/>
              <a:gd name="connsiteX81" fmla="*/ 1145627 w 1246838"/>
              <a:gd name="connsiteY81" fmla="*/ 4942671 h 5867581"/>
              <a:gd name="connsiteX82" fmla="*/ 1135117 w 1246838"/>
              <a:gd name="connsiteY82" fmla="*/ 5005733 h 5867581"/>
              <a:gd name="connsiteX83" fmla="*/ 1145627 w 1246838"/>
              <a:gd name="connsiteY83" fmla="*/ 5089816 h 5867581"/>
              <a:gd name="connsiteX84" fmla="*/ 1208689 w 1246838"/>
              <a:gd name="connsiteY84" fmla="*/ 5110836 h 5867581"/>
              <a:gd name="connsiteX85" fmla="*/ 1219200 w 1246838"/>
              <a:gd name="connsiteY85" fmla="*/ 5794009 h 5867581"/>
              <a:gd name="connsiteX86" fmla="*/ 1208689 w 1246838"/>
              <a:gd name="connsiteY86" fmla="*/ 5815029 h 5867581"/>
              <a:gd name="connsiteX87" fmla="*/ 1040524 w 1246838"/>
              <a:gd name="connsiteY87" fmla="*/ 5815029 h 5867581"/>
              <a:gd name="connsiteX88" fmla="*/ 1019503 w 1246838"/>
              <a:gd name="connsiteY88" fmla="*/ 5846560 h 5867581"/>
              <a:gd name="connsiteX89" fmla="*/ 987972 w 1246838"/>
              <a:gd name="connsiteY89" fmla="*/ 5867581 h 5867581"/>
              <a:gd name="connsiteX90" fmla="*/ 872358 w 1246838"/>
              <a:gd name="connsiteY90" fmla="*/ 5857071 h 5867581"/>
              <a:gd name="connsiteX91" fmla="*/ 809296 w 1246838"/>
              <a:gd name="connsiteY91" fmla="*/ 5836050 h 5867581"/>
              <a:gd name="connsiteX92" fmla="*/ 777765 w 1246838"/>
              <a:gd name="connsiteY92" fmla="*/ 5825540 h 5867581"/>
              <a:gd name="connsiteX93" fmla="*/ 199696 w 1246838"/>
              <a:gd name="connsiteY93" fmla="*/ 5836050 h 5867581"/>
              <a:gd name="connsiteX94" fmla="*/ 189186 w 1246838"/>
              <a:gd name="connsiteY94" fmla="*/ 5573291 h 5867581"/>
              <a:gd name="connsiteX0" fmla="*/ 189186 w 1246838"/>
              <a:gd name="connsiteY0" fmla="*/ 5573291 h 5867581"/>
              <a:gd name="connsiteX1" fmla="*/ 189186 w 1246838"/>
              <a:gd name="connsiteY1" fmla="*/ 5573291 h 5867581"/>
              <a:gd name="connsiteX2" fmla="*/ 178676 w 1246838"/>
              <a:gd name="connsiteY2" fmla="*/ 5415636 h 5867581"/>
              <a:gd name="connsiteX3" fmla="*/ 168165 w 1246838"/>
              <a:gd name="connsiteY3" fmla="*/ 5384105 h 5867581"/>
              <a:gd name="connsiteX4" fmla="*/ 157655 w 1246838"/>
              <a:gd name="connsiteY4" fmla="*/ 5089816 h 5867581"/>
              <a:gd name="connsiteX5" fmla="*/ 147145 w 1246838"/>
              <a:gd name="connsiteY5" fmla="*/ 4721954 h 5867581"/>
              <a:gd name="connsiteX6" fmla="*/ 126124 w 1246838"/>
              <a:gd name="connsiteY6" fmla="*/ 4658891 h 5867581"/>
              <a:gd name="connsiteX7" fmla="*/ 115614 w 1246838"/>
              <a:gd name="connsiteY7" fmla="*/ 4154395 h 5867581"/>
              <a:gd name="connsiteX8" fmla="*/ 105103 w 1246838"/>
              <a:gd name="connsiteY8" fmla="*/ 4101843 h 5867581"/>
              <a:gd name="connsiteX9" fmla="*/ 84082 w 1246838"/>
              <a:gd name="connsiteY9" fmla="*/ 3944188 h 5867581"/>
              <a:gd name="connsiteX10" fmla="*/ 73572 w 1246838"/>
              <a:gd name="connsiteY10" fmla="*/ 3818064 h 5867581"/>
              <a:gd name="connsiteX11" fmla="*/ 63062 w 1246838"/>
              <a:gd name="connsiteY11" fmla="*/ 3776023 h 5867581"/>
              <a:gd name="connsiteX12" fmla="*/ 52551 w 1246838"/>
              <a:gd name="connsiteY12" fmla="*/ 3712960 h 5867581"/>
              <a:gd name="connsiteX13" fmla="*/ 42041 w 1246838"/>
              <a:gd name="connsiteY13" fmla="*/ 3492243 h 5867581"/>
              <a:gd name="connsiteX14" fmla="*/ 31531 w 1246838"/>
              <a:gd name="connsiteY14" fmla="*/ 3387140 h 5867581"/>
              <a:gd name="connsiteX15" fmla="*/ 52551 w 1246838"/>
              <a:gd name="connsiteY15" fmla="*/ 3155912 h 5867581"/>
              <a:gd name="connsiteX16" fmla="*/ 73572 w 1246838"/>
              <a:gd name="connsiteY16" fmla="*/ 2798560 h 5867581"/>
              <a:gd name="connsiteX17" fmla="*/ 84082 w 1246838"/>
              <a:gd name="connsiteY17" fmla="*/ 2767029 h 5867581"/>
              <a:gd name="connsiteX18" fmla="*/ 73572 w 1246838"/>
              <a:gd name="connsiteY18" fmla="*/ 2556823 h 5867581"/>
              <a:gd name="connsiteX19" fmla="*/ 63062 w 1246838"/>
              <a:gd name="connsiteY19" fmla="*/ 2472740 h 5867581"/>
              <a:gd name="connsiteX20" fmla="*/ 52551 w 1246838"/>
              <a:gd name="connsiteY20" fmla="*/ 1337623 h 5867581"/>
              <a:gd name="connsiteX21" fmla="*/ 0 w 1246838"/>
              <a:gd name="connsiteY21" fmla="*/ 864657 h 5867581"/>
              <a:gd name="connsiteX22" fmla="*/ 21020 w 1246838"/>
              <a:gd name="connsiteY22" fmla="*/ 528326 h 5867581"/>
              <a:gd name="connsiteX23" fmla="*/ 105103 w 1246838"/>
              <a:gd name="connsiteY23" fmla="*/ 549347 h 5867581"/>
              <a:gd name="connsiteX24" fmla="*/ 21020 w 1246838"/>
              <a:gd name="connsiteY24" fmla="*/ 244547 h 5867581"/>
              <a:gd name="connsiteX25" fmla="*/ 115614 w 1246838"/>
              <a:gd name="connsiteY25" fmla="*/ 286588 h 5867581"/>
              <a:gd name="connsiteX26" fmla="*/ 241738 w 1246838"/>
              <a:gd name="connsiteY26" fmla="*/ 276078 h 5867581"/>
              <a:gd name="connsiteX27" fmla="*/ 252248 w 1246838"/>
              <a:gd name="connsiteY27" fmla="*/ 86891 h 5867581"/>
              <a:gd name="connsiteX28" fmla="*/ 273269 w 1246838"/>
              <a:gd name="connsiteY28" fmla="*/ 2809 h 5867581"/>
              <a:gd name="connsiteX29" fmla="*/ 273268 w 1246838"/>
              <a:gd name="connsiteY29" fmla="*/ 139443 h 5867581"/>
              <a:gd name="connsiteX30" fmla="*/ 325821 w 1246838"/>
              <a:gd name="connsiteY30" fmla="*/ 107912 h 5867581"/>
              <a:gd name="connsiteX31" fmla="*/ 283779 w 1246838"/>
              <a:gd name="connsiteY31" fmla="*/ 170974 h 5867581"/>
              <a:gd name="connsiteX32" fmla="*/ 325820 w 1246838"/>
              <a:gd name="connsiteY32" fmla="*/ 202505 h 5867581"/>
              <a:gd name="connsiteX33" fmla="*/ 357351 w 1246838"/>
              <a:gd name="connsiteY33" fmla="*/ 65871 h 5867581"/>
              <a:gd name="connsiteX34" fmla="*/ 388882 w 1246838"/>
              <a:gd name="connsiteY34" fmla="*/ 286588 h 5867581"/>
              <a:gd name="connsiteX35" fmla="*/ 420414 w 1246838"/>
              <a:gd name="connsiteY35" fmla="*/ 444243 h 5867581"/>
              <a:gd name="connsiteX36" fmla="*/ 472965 w 1246838"/>
              <a:gd name="connsiteY36" fmla="*/ 402202 h 5867581"/>
              <a:gd name="connsiteX37" fmla="*/ 536027 w 1246838"/>
              <a:gd name="connsiteY37" fmla="*/ 360160 h 5867581"/>
              <a:gd name="connsiteX38" fmla="*/ 567558 w 1246838"/>
              <a:gd name="connsiteY38" fmla="*/ 339140 h 5867581"/>
              <a:gd name="connsiteX39" fmla="*/ 599089 w 1246838"/>
              <a:gd name="connsiteY39" fmla="*/ 328629 h 5867581"/>
              <a:gd name="connsiteX40" fmla="*/ 651641 w 1246838"/>
              <a:gd name="connsiteY40" fmla="*/ 339140 h 5867581"/>
              <a:gd name="connsiteX41" fmla="*/ 683172 w 1246838"/>
              <a:gd name="connsiteY41" fmla="*/ 360160 h 5867581"/>
              <a:gd name="connsiteX42" fmla="*/ 746234 w 1246838"/>
              <a:gd name="connsiteY42" fmla="*/ 349650 h 5867581"/>
              <a:gd name="connsiteX43" fmla="*/ 861848 w 1246838"/>
              <a:gd name="connsiteY43" fmla="*/ 360160 h 5867581"/>
              <a:gd name="connsiteX44" fmla="*/ 882869 w 1246838"/>
              <a:gd name="connsiteY44" fmla="*/ 328629 h 5867581"/>
              <a:gd name="connsiteX45" fmla="*/ 914400 w 1246838"/>
              <a:gd name="connsiteY45" fmla="*/ 307609 h 5867581"/>
              <a:gd name="connsiteX46" fmla="*/ 924910 w 1246838"/>
              <a:gd name="connsiteY46" fmla="*/ 360160 h 5867581"/>
              <a:gd name="connsiteX47" fmla="*/ 1072055 w 1246838"/>
              <a:gd name="connsiteY47" fmla="*/ 370671 h 5867581"/>
              <a:gd name="connsiteX48" fmla="*/ 1093076 w 1246838"/>
              <a:gd name="connsiteY48" fmla="*/ 339140 h 5867581"/>
              <a:gd name="connsiteX49" fmla="*/ 1082565 w 1246838"/>
              <a:gd name="connsiteY49" fmla="*/ 307609 h 5867581"/>
              <a:gd name="connsiteX50" fmla="*/ 1051034 w 1246838"/>
              <a:gd name="connsiteY50" fmla="*/ 339140 h 5867581"/>
              <a:gd name="connsiteX51" fmla="*/ 1040524 w 1246838"/>
              <a:gd name="connsiteY51" fmla="*/ 370671 h 5867581"/>
              <a:gd name="connsiteX52" fmla="*/ 1093076 w 1246838"/>
              <a:gd name="connsiteY52" fmla="*/ 475774 h 5867581"/>
              <a:gd name="connsiteX53" fmla="*/ 1124607 w 1246838"/>
              <a:gd name="connsiteY53" fmla="*/ 507305 h 5867581"/>
              <a:gd name="connsiteX54" fmla="*/ 1114096 w 1246838"/>
              <a:gd name="connsiteY54" fmla="*/ 791085 h 5867581"/>
              <a:gd name="connsiteX55" fmla="*/ 1093076 w 1246838"/>
              <a:gd name="connsiteY55" fmla="*/ 854147 h 5867581"/>
              <a:gd name="connsiteX56" fmla="*/ 1082565 w 1246838"/>
              <a:gd name="connsiteY56" fmla="*/ 885678 h 5867581"/>
              <a:gd name="connsiteX57" fmla="*/ 1072055 w 1246838"/>
              <a:gd name="connsiteY57" fmla="*/ 948740 h 5867581"/>
              <a:gd name="connsiteX58" fmla="*/ 1093076 w 1246838"/>
              <a:gd name="connsiteY58" fmla="*/ 1348133 h 5867581"/>
              <a:gd name="connsiteX59" fmla="*/ 1103586 w 1246838"/>
              <a:gd name="connsiteY59" fmla="*/ 1800078 h 5867581"/>
              <a:gd name="connsiteX60" fmla="*/ 1135117 w 1246838"/>
              <a:gd name="connsiteY60" fmla="*/ 1957733 h 5867581"/>
              <a:gd name="connsiteX61" fmla="*/ 1124607 w 1246838"/>
              <a:gd name="connsiteY61" fmla="*/ 2146919 h 5867581"/>
              <a:gd name="connsiteX62" fmla="*/ 1145627 w 1246838"/>
              <a:gd name="connsiteY62" fmla="*/ 2315085 h 5867581"/>
              <a:gd name="connsiteX63" fmla="*/ 1156138 w 1246838"/>
              <a:gd name="connsiteY63" fmla="*/ 2682947 h 5867581"/>
              <a:gd name="connsiteX64" fmla="*/ 1177158 w 1246838"/>
              <a:gd name="connsiteY64" fmla="*/ 2788050 h 5867581"/>
              <a:gd name="connsiteX65" fmla="*/ 1166648 w 1246838"/>
              <a:gd name="connsiteY65" fmla="*/ 3155912 h 5867581"/>
              <a:gd name="connsiteX66" fmla="*/ 1145627 w 1246838"/>
              <a:gd name="connsiteY66" fmla="*/ 3218974 h 5867581"/>
              <a:gd name="connsiteX67" fmla="*/ 1135117 w 1246838"/>
              <a:gd name="connsiteY67" fmla="*/ 3376629 h 5867581"/>
              <a:gd name="connsiteX68" fmla="*/ 1114096 w 1246838"/>
              <a:gd name="connsiteY68" fmla="*/ 3408160 h 5867581"/>
              <a:gd name="connsiteX69" fmla="*/ 1114096 w 1246838"/>
              <a:gd name="connsiteY69" fmla="*/ 3408160 h 5867581"/>
              <a:gd name="connsiteX70" fmla="*/ 1124607 w 1246838"/>
              <a:gd name="connsiteY70" fmla="*/ 3418671 h 5867581"/>
              <a:gd name="connsiteX71" fmla="*/ 1145627 w 1246838"/>
              <a:gd name="connsiteY71" fmla="*/ 3513264 h 5867581"/>
              <a:gd name="connsiteX72" fmla="*/ 1124607 w 1246838"/>
              <a:gd name="connsiteY72" fmla="*/ 3681429 h 5867581"/>
              <a:gd name="connsiteX73" fmla="*/ 1156138 w 1246838"/>
              <a:gd name="connsiteY73" fmla="*/ 3944188 h 5867581"/>
              <a:gd name="connsiteX74" fmla="*/ 1166648 w 1246838"/>
              <a:gd name="connsiteY74" fmla="*/ 3986229 h 5867581"/>
              <a:gd name="connsiteX75" fmla="*/ 1177158 w 1246838"/>
              <a:gd name="connsiteY75" fmla="*/ 4038781 h 5867581"/>
              <a:gd name="connsiteX76" fmla="*/ 1187669 w 1246838"/>
              <a:gd name="connsiteY76" fmla="*/ 4122864 h 5867581"/>
              <a:gd name="connsiteX77" fmla="*/ 1177158 w 1246838"/>
              <a:gd name="connsiteY77" fmla="*/ 4291029 h 5867581"/>
              <a:gd name="connsiteX78" fmla="*/ 1166648 w 1246838"/>
              <a:gd name="connsiteY78" fmla="*/ 4322560 h 5867581"/>
              <a:gd name="connsiteX79" fmla="*/ 1177158 w 1246838"/>
              <a:gd name="connsiteY79" fmla="*/ 4658891 h 5867581"/>
              <a:gd name="connsiteX80" fmla="*/ 1166648 w 1246838"/>
              <a:gd name="connsiteY80" fmla="*/ 4911140 h 5867581"/>
              <a:gd name="connsiteX81" fmla="*/ 1145627 w 1246838"/>
              <a:gd name="connsiteY81" fmla="*/ 4942671 h 5867581"/>
              <a:gd name="connsiteX82" fmla="*/ 1135117 w 1246838"/>
              <a:gd name="connsiteY82" fmla="*/ 5005733 h 5867581"/>
              <a:gd name="connsiteX83" fmla="*/ 1145627 w 1246838"/>
              <a:gd name="connsiteY83" fmla="*/ 5089816 h 5867581"/>
              <a:gd name="connsiteX84" fmla="*/ 1208689 w 1246838"/>
              <a:gd name="connsiteY84" fmla="*/ 5110836 h 5867581"/>
              <a:gd name="connsiteX85" fmla="*/ 1219200 w 1246838"/>
              <a:gd name="connsiteY85" fmla="*/ 5794009 h 5867581"/>
              <a:gd name="connsiteX86" fmla="*/ 1208689 w 1246838"/>
              <a:gd name="connsiteY86" fmla="*/ 5815029 h 5867581"/>
              <a:gd name="connsiteX87" fmla="*/ 1040524 w 1246838"/>
              <a:gd name="connsiteY87" fmla="*/ 5815029 h 5867581"/>
              <a:gd name="connsiteX88" fmla="*/ 1019503 w 1246838"/>
              <a:gd name="connsiteY88" fmla="*/ 5846560 h 5867581"/>
              <a:gd name="connsiteX89" fmla="*/ 987972 w 1246838"/>
              <a:gd name="connsiteY89" fmla="*/ 5867581 h 5867581"/>
              <a:gd name="connsiteX90" fmla="*/ 872358 w 1246838"/>
              <a:gd name="connsiteY90" fmla="*/ 5857071 h 5867581"/>
              <a:gd name="connsiteX91" fmla="*/ 809296 w 1246838"/>
              <a:gd name="connsiteY91" fmla="*/ 5836050 h 5867581"/>
              <a:gd name="connsiteX92" fmla="*/ 777765 w 1246838"/>
              <a:gd name="connsiteY92" fmla="*/ 5825540 h 5867581"/>
              <a:gd name="connsiteX93" fmla="*/ 199696 w 1246838"/>
              <a:gd name="connsiteY93" fmla="*/ 5836050 h 5867581"/>
              <a:gd name="connsiteX94" fmla="*/ 189186 w 1246838"/>
              <a:gd name="connsiteY94" fmla="*/ 5573291 h 5867581"/>
              <a:gd name="connsiteX0" fmla="*/ 189186 w 1219200"/>
              <a:gd name="connsiteY0" fmla="*/ 5573291 h 5867581"/>
              <a:gd name="connsiteX1" fmla="*/ 189186 w 1219200"/>
              <a:gd name="connsiteY1" fmla="*/ 5573291 h 5867581"/>
              <a:gd name="connsiteX2" fmla="*/ 178676 w 1219200"/>
              <a:gd name="connsiteY2" fmla="*/ 5415636 h 5867581"/>
              <a:gd name="connsiteX3" fmla="*/ 168165 w 1219200"/>
              <a:gd name="connsiteY3" fmla="*/ 5384105 h 5867581"/>
              <a:gd name="connsiteX4" fmla="*/ 157655 w 1219200"/>
              <a:gd name="connsiteY4" fmla="*/ 5089816 h 5867581"/>
              <a:gd name="connsiteX5" fmla="*/ 147145 w 1219200"/>
              <a:gd name="connsiteY5" fmla="*/ 4721954 h 5867581"/>
              <a:gd name="connsiteX6" fmla="*/ 126124 w 1219200"/>
              <a:gd name="connsiteY6" fmla="*/ 4658891 h 5867581"/>
              <a:gd name="connsiteX7" fmla="*/ 115614 w 1219200"/>
              <a:gd name="connsiteY7" fmla="*/ 4154395 h 5867581"/>
              <a:gd name="connsiteX8" fmla="*/ 105103 w 1219200"/>
              <a:gd name="connsiteY8" fmla="*/ 4101843 h 5867581"/>
              <a:gd name="connsiteX9" fmla="*/ 84082 w 1219200"/>
              <a:gd name="connsiteY9" fmla="*/ 3944188 h 5867581"/>
              <a:gd name="connsiteX10" fmla="*/ 73572 w 1219200"/>
              <a:gd name="connsiteY10" fmla="*/ 3818064 h 5867581"/>
              <a:gd name="connsiteX11" fmla="*/ 63062 w 1219200"/>
              <a:gd name="connsiteY11" fmla="*/ 3776023 h 5867581"/>
              <a:gd name="connsiteX12" fmla="*/ 52551 w 1219200"/>
              <a:gd name="connsiteY12" fmla="*/ 3712960 h 5867581"/>
              <a:gd name="connsiteX13" fmla="*/ 42041 w 1219200"/>
              <a:gd name="connsiteY13" fmla="*/ 3492243 h 5867581"/>
              <a:gd name="connsiteX14" fmla="*/ 31531 w 1219200"/>
              <a:gd name="connsiteY14" fmla="*/ 3387140 h 5867581"/>
              <a:gd name="connsiteX15" fmla="*/ 52551 w 1219200"/>
              <a:gd name="connsiteY15" fmla="*/ 3155912 h 5867581"/>
              <a:gd name="connsiteX16" fmla="*/ 73572 w 1219200"/>
              <a:gd name="connsiteY16" fmla="*/ 2798560 h 5867581"/>
              <a:gd name="connsiteX17" fmla="*/ 84082 w 1219200"/>
              <a:gd name="connsiteY17" fmla="*/ 2767029 h 5867581"/>
              <a:gd name="connsiteX18" fmla="*/ 73572 w 1219200"/>
              <a:gd name="connsiteY18" fmla="*/ 2556823 h 5867581"/>
              <a:gd name="connsiteX19" fmla="*/ 63062 w 1219200"/>
              <a:gd name="connsiteY19" fmla="*/ 2472740 h 5867581"/>
              <a:gd name="connsiteX20" fmla="*/ 52551 w 1219200"/>
              <a:gd name="connsiteY20" fmla="*/ 1337623 h 5867581"/>
              <a:gd name="connsiteX21" fmla="*/ 0 w 1219200"/>
              <a:gd name="connsiteY21" fmla="*/ 864657 h 5867581"/>
              <a:gd name="connsiteX22" fmla="*/ 21020 w 1219200"/>
              <a:gd name="connsiteY22" fmla="*/ 528326 h 5867581"/>
              <a:gd name="connsiteX23" fmla="*/ 105103 w 1219200"/>
              <a:gd name="connsiteY23" fmla="*/ 549347 h 5867581"/>
              <a:gd name="connsiteX24" fmla="*/ 21020 w 1219200"/>
              <a:gd name="connsiteY24" fmla="*/ 244547 h 5867581"/>
              <a:gd name="connsiteX25" fmla="*/ 115614 w 1219200"/>
              <a:gd name="connsiteY25" fmla="*/ 286588 h 5867581"/>
              <a:gd name="connsiteX26" fmla="*/ 241738 w 1219200"/>
              <a:gd name="connsiteY26" fmla="*/ 276078 h 5867581"/>
              <a:gd name="connsiteX27" fmla="*/ 252248 w 1219200"/>
              <a:gd name="connsiteY27" fmla="*/ 86891 h 5867581"/>
              <a:gd name="connsiteX28" fmla="*/ 273269 w 1219200"/>
              <a:gd name="connsiteY28" fmla="*/ 2809 h 5867581"/>
              <a:gd name="connsiteX29" fmla="*/ 273268 w 1219200"/>
              <a:gd name="connsiteY29" fmla="*/ 139443 h 5867581"/>
              <a:gd name="connsiteX30" fmla="*/ 325821 w 1219200"/>
              <a:gd name="connsiteY30" fmla="*/ 107912 h 5867581"/>
              <a:gd name="connsiteX31" fmla="*/ 283779 w 1219200"/>
              <a:gd name="connsiteY31" fmla="*/ 170974 h 5867581"/>
              <a:gd name="connsiteX32" fmla="*/ 325820 w 1219200"/>
              <a:gd name="connsiteY32" fmla="*/ 202505 h 5867581"/>
              <a:gd name="connsiteX33" fmla="*/ 357351 w 1219200"/>
              <a:gd name="connsiteY33" fmla="*/ 65871 h 5867581"/>
              <a:gd name="connsiteX34" fmla="*/ 388882 w 1219200"/>
              <a:gd name="connsiteY34" fmla="*/ 286588 h 5867581"/>
              <a:gd name="connsiteX35" fmla="*/ 420414 w 1219200"/>
              <a:gd name="connsiteY35" fmla="*/ 444243 h 5867581"/>
              <a:gd name="connsiteX36" fmla="*/ 472965 w 1219200"/>
              <a:gd name="connsiteY36" fmla="*/ 402202 h 5867581"/>
              <a:gd name="connsiteX37" fmla="*/ 536027 w 1219200"/>
              <a:gd name="connsiteY37" fmla="*/ 360160 h 5867581"/>
              <a:gd name="connsiteX38" fmla="*/ 567558 w 1219200"/>
              <a:gd name="connsiteY38" fmla="*/ 339140 h 5867581"/>
              <a:gd name="connsiteX39" fmla="*/ 599089 w 1219200"/>
              <a:gd name="connsiteY39" fmla="*/ 328629 h 5867581"/>
              <a:gd name="connsiteX40" fmla="*/ 651641 w 1219200"/>
              <a:gd name="connsiteY40" fmla="*/ 339140 h 5867581"/>
              <a:gd name="connsiteX41" fmla="*/ 683172 w 1219200"/>
              <a:gd name="connsiteY41" fmla="*/ 360160 h 5867581"/>
              <a:gd name="connsiteX42" fmla="*/ 746234 w 1219200"/>
              <a:gd name="connsiteY42" fmla="*/ 349650 h 5867581"/>
              <a:gd name="connsiteX43" fmla="*/ 861848 w 1219200"/>
              <a:gd name="connsiteY43" fmla="*/ 360160 h 5867581"/>
              <a:gd name="connsiteX44" fmla="*/ 882869 w 1219200"/>
              <a:gd name="connsiteY44" fmla="*/ 328629 h 5867581"/>
              <a:gd name="connsiteX45" fmla="*/ 914400 w 1219200"/>
              <a:gd name="connsiteY45" fmla="*/ 307609 h 5867581"/>
              <a:gd name="connsiteX46" fmla="*/ 924910 w 1219200"/>
              <a:gd name="connsiteY46" fmla="*/ 360160 h 5867581"/>
              <a:gd name="connsiteX47" fmla="*/ 1072055 w 1219200"/>
              <a:gd name="connsiteY47" fmla="*/ 370671 h 5867581"/>
              <a:gd name="connsiteX48" fmla="*/ 1093076 w 1219200"/>
              <a:gd name="connsiteY48" fmla="*/ 339140 h 5867581"/>
              <a:gd name="connsiteX49" fmla="*/ 1082565 w 1219200"/>
              <a:gd name="connsiteY49" fmla="*/ 307609 h 5867581"/>
              <a:gd name="connsiteX50" fmla="*/ 1051034 w 1219200"/>
              <a:gd name="connsiteY50" fmla="*/ 339140 h 5867581"/>
              <a:gd name="connsiteX51" fmla="*/ 1040524 w 1219200"/>
              <a:gd name="connsiteY51" fmla="*/ 370671 h 5867581"/>
              <a:gd name="connsiteX52" fmla="*/ 1093076 w 1219200"/>
              <a:gd name="connsiteY52" fmla="*/ 475774 h 5867581"/>
              <a:gd name="connsiteX53" fmla="*/ 1124607 w 1219200"/>
              <a:gd name="connsiteY53" fmla="*/ 507305 h 5867581"/>
              <a:gd name="connsiteX54" fmla="*/ 1114096 w 1219200"/>
              <a:gd name="connsiteY54" fmla="*/ 791085 h 5867581"/>
              <a:gd name="connsiteX55" fmla="*/ 1093076 w 1219200"/>
              <a:gd name="connsiteY55" fmla="*/ 854147 h 5867581"/>
              <a:gd name="connsiteX56" fmla="*/ 1082565 w 1219200"/>
              <a:gd name="connsiteY56" fmla="*/ 885678 h 5867581"/>
              <a:gd name="connsiteX57" fmla="*/ 1072055 w 1219200"/>
              <a:gd name="connsiteY57" fmla="*/ 948740 h 5867581"/>
              <a:gd name="connsiteX58" fmla="*/ 1093076 w 1219200"/>
              <a:gd name="connsiteY58" fmla="*/ 1348133 h 5867581"/>
              <a:gd name="connsiteX59" fmla="*/ 1103586 w 1219200"/>
              <a:gd name="connsiteY59" fmla="*/ 1800078 h 5867581"/>
              <a:gd name="connsiteX60" fmla="*/ 1135117 w 1219200"/>
              <a:gd name="connsiteY60" fmla="*/ 1957733 h 5867581"/>
              <a:gd name="connsiteX61" fmla="*/ 1124607 w 1219200"/>
              <a:gd name="connsiteY61" fmla="*/ 2146919 h 5867581"/>
              <a:gd name="connsiteX62" fmla="*/ 1145627 w 1219200"/>
              <a:gd name="connsiteY62" fmla="*/ 2315085 h 5867581"/>
              <a:gd name="connsiteX63" fmla="*/ 1156138 w 1219200"/>
              <a:gd name="connsiteY63" fmla="*/ 2682947 h 5867581"/>
              <a:gd name="connsiteX64" fmla="*/ 1177158 w 1219200"/>
              <a:gd name="connsiteY64" fmla="*/ 2788050 h 5867581"/>
              <a:gd name="connsiteX65" fmla="*/ 1166648 w 1219200"/>
              <a:gd name="connsiteY65" fmla="*/ 3155912 h 5867581"/>
              <a:gd name="connsiteX66" fmla="*/ 1145627 w 1219200"/>
              <a:gd name="connsiteY66" fmla="*/ 3218974 h 5867581"/>
              <a:gd name="connsiteX67" fmla="*/ 1135117 w 1219200"/>
              <a:gd name="connsiteY67" fmla="*/ 3376629 h 5867581"/>
              <a:gd name="connsiteX68" fmla="*/ 1114096 w 1219200"/>
              <a:gd name="connsiteY68" fmla="*/ 3408160 h 5867581"/>
              <a:gd name="connsiteX69" fmla="*/ 1114096 w 1219200"/>
              <a:gd name="connsiteY69" fmla="*/ 3408160 h 5867581"/>
              <a:gd name="connsiteX70" fmla="*/ 1124607 w 1219200"/>
              <a:gd name="connsiteY70" fmla="*/ 3418671 h 5867581"/>
              <a:gd name="connsiteX71" fmla="*/ 1145627 w 1219200"/>
              <a:gd name="connsiteY71" fmla="*/ 3513264 h 5867581"/>
              <a:gd name="connsiteX72" fmla="*/ 1124607 w 1219200"/>
              <a:gd name="connsiteY72" fmla="*/ 3681429 h 5867581"/>
              <a:gd name="connsiteX73" fmla="*/ 1156138 w 1219200"/>
              <a:gd name="connsiteY73" fmla="*/ 3944188 h 5867581"/>
              <a:gd name="connsiteX74" fmla="*/ 1166648 w 1219200"/>
              <a:gd name="connsiteY74" fmla="*/ 3986229 h 5867581"/>
              <a:gd name="connsiteX75" fmla="*/ 1177158 w 1219200"/>
              <a:gd name="connsiteY75" fmla="*/ 4038781 h 5867581"/>
              <a:gd name="connsiteX76" fmla="*/ 1187669 w 1219200"/>
              <a:gd name="connsiteY76" fmla="*/ 4122864 h 5867581"/>
              <a:gd name="connsiteX77" fmla="*/ 1177158 w 1219200"/>
              <a:gd name="connsiteY77" fmla="*/ 4291029 h 5867581"/>
              <a:gd name="connsiteX78" fmla="*/ 1166648 w 1219200"/>
              <a:gd name="connsiteY78" fmla="*/ 4322560 h 5867581"/>
              <a:gd name="connsiteX79" fmla="*/ 1177158 w 1219200"/>
              <a:gd name="connsiteY79" fmla="*/ 4658891 h 5867581"/>
              <a:gd name="connsiteX80" fmla="*/ 1166648 w 1219200"/>
              <a:gd name="connsiteY80" fmla="*/ 4911140 h 5867581"/>
              <a:gd name="connsiteX81" fmla="*/ 1145627 w 1219200"/>
              <a:gd name="connsiteY81" fmla="*/ 4942671 h 5867581"/>
              <a:gd name="connsiteX82" fmla="*/ 1135117 w 1219200"/>
              <a:gd name="connsiteY82" fmla="*/ 5005733 h 5867581"/>
              <a:gd name="connsiteX83" fmla="*/ 1208689 w 1219200"/>
              <a:gd name="connsiteY83" fmla="*/ 5100327 h 5867581"/>
              <a:gd name="connsiteX84" fmla="*/ 1208689 w 1219200"/>
              <a:gd name="connsiteY84" fmla="*/ 5110836 h 5867581"/>
              <a:gd name="connsiteX85" fmla="*/ 1219200 w 1219200"/>
              <a:gd name="connsiteY85" fmla="*/ 5794009 h 5867581"/>
              <a:gd name="connsiteX86" fmla="*/ 1208689 w 1219200"/>
              <a:gd name="connsiteY86" fmla="*/ 5815029 h 5867581"/>
              <a:gd name="connsiteX87" fmla="*/ 1040524 w 1219200"/>
              <a:gd name="connsiteY87" fmla="*/ 5815029 h 5867581"/>
              <a:gd name="connsiteX88" fmla="*/ 1019503 w 1219200"/>
              <a:gd name="connsiteY88" fmla="*/ 5846560 h 5867581"/>
              <a:gd name="connsiteX89" fmla="*/ 987972 w 1219200"/>
              <a:gd name="connsiteY89" fmla="*/ 5867581 h 5867581"/>
              <a:gd name="connsiteX90" fmla="*/ 872358 w 1219200"/>
              <a:gd name="connsiteY90" fmla="*/ 5857071 h 5867581"/>
              <a:gd name="connsiteX91" fmla="*/ 809296 w 1219200"/>
              <a:gd name="connsiteY91" fmla="*/ 5836050 h 5867581"/>
              <a:gd name="connsiteX92" fmla="*/ 777765 w 1219200"/>
              <a:gd name="connsiteY92" fmla="*/ 5825540 h 5867581"/>
              <a:gd name="connsiteX93" fmla="*/ 199696 w 1219200"/>
              <a:gd name="connsiteY93" fmla="*/ 5836050 h 5867581"/>
              <a:gd name="connsiteX94" fmla="*/ 189186 w 1219200"/>
              <a:gd name="connsiteY94" fmla="*/ 5573291 h 5867581"/>
              <a:gd name="connsiteX0" fmla="*/ 189186 w 1219200"/>
              <a:gd name="connsiteY0" fmla="*/ 5573291 h 5867581"/>
              <a:gd name="connsiteX1" fmla="*/ 189186 w 1219200"/>
              <a:gd name="connsiteY1" fmla="*/ 5573291 h 5867581"/>
              <a:gd name="connsiteX2" fmla="*/ 178676 w 1219200"/>
              <a:gd name="connsiteY2" fmla="*/ 5415636 h 5867581"/>
              <a:gd name="connsiteX3" fmla="*/ 168165 w 1219200"/>
              <a:gd name="connsiteY3" fmla="*/ 5384105 h 5867581"/>
              <a:gd name="connsiteX4" fmla="*/ 157655 w 1219200"/>
              <a:gd name="connsiteY4" fmla="*/ 5089816 h 5867581"/>
              <a:gd name="connsiteX5" fmla="*/ 147145 w 1219200"/>
              <a:gd name="connsiteY5" fmla="*/ 4721954 h 5867581"/>
              <a:gd name="connsiteX6" fmla="*/ 126124 w 1219200"/>
              <a:gd name="connsiteY6" fmla="*/ 4658891 h 5867581"/>
              <a:gd name="connsiteX7" fmla="*/ 115614 w 1219200"/>
              <a:gd name="connsiteY7" fmla="*/ 4154395 h 5867581"/>
              <a:gd name="connsiteX8" fmla="*/ 105103 w 1219200"/>
              <a:gd name="connsiteY8" fmla="*/ 4101843 h 5867581"/>
              <a:gd name="connsiteX9" fmla="*/ 84082 w 1219200"/>
              <a:gd name="connsiteY9" fmla="*/ 3944188 h 5867581"/>
              <a:gd name="connsiteX10" fmla="*/ 73572 w 1219200"/>
              <a:gd name="connsiteY10" fmla="*/ 3818064 h 5867581"/>
              <a:gd name="connsiteX11" fmla="*/ 63062 w 1219200"/>
              <a:gd name="connsiteY11" fmla="*/ 3776023 h 5867581"/>
              <a:gd name="connsiteX12" fmla="*/ 52551 w 1219200"/>
              <a:gd name="connsiteY12" fmla="*/ 3712960 h 5867581"/>
              <a:gd name="connsiteX13" fmla="*/ 42041 w 1219200"/>
              <a:gd name="connsiteY13" fmla="*/ 3492243 h 5867581"/>
              <a:gd name="connsiteX14" fmla="*/ 31531 w 1219200"/>
              <a:gd name="connsiteY14" fmla="*/ 3387140 h 5867581"/>
              <a:gd name="connsiteX15" fmla="*/ 52551 w 1219200"/>
              <a:gd name="connsiteY15" fmla="*/ 3155912 h 5867581"/>
              <a:gd name="connsiteX16" fmla="*/ 73572 w 1219200"/>
              <a:gd name="connsiteY16" fmla="*/ 2798560 h 5867581"/>
              <a:gd name="connsiteX17" fmla="*/ 84082 w 1219200"/>
              <a:gd name="connsiteY17" fmla="*/ 2767029 h 5867581"/>
              <a:gd name="connsiteX18" fmla="*/ 73572 w 1219200"/>
              <a:gd name="connsiteY18" fmla="*/ 2556823 h 5867581"/>
              <a:gd name="connsiteX19" fmla="*/ 63062 w 1219200"/>
              <a:gd name="connsiteY19" fmla="*/ 2472740 h 5867581"/>
              <a:gd name="connsiteX20" fmla="*/ 52551 w 1219200"/>
              <a:gd name="connsiteY20" fmla="*/ 1337623 h 5867581"/>
              <a:gd name="connsiteX21" fmla="*/ 0 w 1219200"/>
              <a:gd name="connsiteY21" fmla="*/ 864657 h 5867581"/>
              <a:gd name="connsiteX22" fmla="*/ 21020 w 1219200"/>
              <a:gd name="connsiteY22" fmla="*/ 528326 h 5867581"/>
              <a:gd name="connsiteX23" fmla="*/ 105103 w 1219200"/>
              <a:gd name="connsiteY23" fmla="*/ 549347 h 5867581"/>
              <a:gd name="connsiteX24" fmla="*/ 21020 w 1219200"/>
              <a:gd name="connsiteY24" fmla="*/ 244547 h 5867581"/>
              <a:gd name="connsiteX25" fmla="*/ 115614 w 1219200"/>
              <a:gd name="connsiteY25" fmla="*/ 286588 h 5867581"/>
              <a:gd name="connsiteX26" fmla="*/ 241738 w 1219200"/>
              <a:gd name="connsiteY26" fmla="*/ 276078 h 5867581"/>
              <a:gd name="connsiteX27" fmla="*/ 252248 w 1219200"/>
              <a:gd name="connsiteY27" fmla="*/ 86891 h 5867581"/>
              <a:gd name="connsiteX28" fmla="*/ 273269 w 1219200"/>
              <a:gd name="connsiteY28" fmla="*/ 2809 h 5867581"/>
              <a:gd name="connsiteX29" fmla="*/ 273268 w 1219200"/>
              <a:gd name="connsiteY29" fmla="*/ 139443 h 5867581"/>
              <a:gd name="connsiteX30" fmla="*/ 325821 w 1219200"/>
              <a:gd name="connsiteY30" fmla="*/ 107912 h 5867581"/>
              <a:gd name="connsiteX31" fmla="*/ 283779 w 1219200"/>
              <a:gd name="connsiteY31" fmla="*/ 170974 h 5867581"/>
              <a:gd name="connsiteX32" fmla="*/ 325820 w 1219200"/>
              <a:gd name="connsiteY32" fmla="*/ 202505 h 5867581"/>
              <a:gd name="connsiteX33" fmla="*/ 357351 w 1219200"/>
              <a:gd name="connsiteY33" fmla="*/ 65871 h 5867581"/>
              <a:gd name="connsiteX34" fmla="*/ 388882 w 1219200"/>
              <a:gd name="connsiteY34" fmla="*/ 286588 h 5867581"/>
              <a:gd name="connsiteX35" fmla="*/ 420414 w 1219200"/>
              <a:gd name="connsiteY35" fmla="*/ 444243 h 5867581"/>
              <a:gd name="connsiteX36" fmla="*/ 472965 w 1219200"/>
              <a:gd name="connsiteY36" fmla="*/ 402202 h 5867581"/>
              <a:gd name="connsiteX37" fmla="*/ 536027 w 1219200"/>
              <a:gd name="connsiteY37" fmla="*/ 360160 h 5867581"/>
              <a:gd name="connsiteX38" fmla="*/ 567558 w 1219200"/>
              <a:gd name="connsiteY38" fmla="*/ 339140 h 5867581"/>
              <a:gd name="connsiteX39" fmla="*/ 599089 w 1219200"/>
              <a:gd name="connsiteY39" fmla="*/ 328629 h 5867581"/>
              <a:gd name="connsiteX40" fmla="*/ 651641 w 1219200"/>
              <a:gd name="connsiteY40" fmla="*/ 339140 h 5867581"/>
              <a:gd name="connsiteX41" fmla="*/ 683172 w 1219200"/>
              <a:gd name="connsiteY41" fmla="*/ 360160 h 5867581"/>
              <a:gd name="connsiteX42" fmla="*/ 746234 w 1219200"/>
              <a:gd name="connsiteY42" fmla="*/ 349650 h 5867581"/>
              <a:gd name="connsiteX43" fmla="*/ 861848 w 1219200"/>
              <a:gd name="connsiteY43" fmla="*/ 360160 h 5867581"/>
              <a:gd name="connsiteX44" fmla="*/ 882869 w 1219200"/>
              <a:gd name="connsiteY44" fmla="*/ 328629 h 5867581"/>
              <a:gd name="connsiteX45" fmla="*/ 914400 w 1219200"/>
              <a:gd name="connsiteY45" fmla="*/ 307609 h 5867581"/>
              <a:gd name="connsiteX46" fmla="*/ 924910 w 1219200"/>
              <a:gd name="connsiteY46" fmla="*/ 360160 h 5867581"/>
              <a:gd name="connsiteX47" fmla="*/ 1072055 w 1219200"/>
              <a:gd name="connsiteY47" fmla="*/ 370671 h 5867581"/>
              <a:gd name="connsiteX48" fmla="*/ 1093076 w 1219200"/>
              <a:gd name="connsiteY48" fmla="*/ 339140 h 5867581"/>
              <a:gd name="connsiteX49" fmla="*/ 1082565 w 1219200"/>
              <a:gd name="connsiteY49" fmla="*/ 307609 h 5867581"/>
              <a:gd name="connsiteX50" fmla="*/ 1051034 w 1219200"/>
              <a:gd name="connsiteY50" fmla="*/ 339140 h 5867581"/>
              <a:gd name="connsiteX51" fmla="*/ 1040524 w 1219200"/>
              <a:gd name="connsiteY51" fmla="*/ 370671 h 5867581"/>
              <a:gd name="connsiteX52" fmla="*/ 1093076 w 1219200"/>
              <a:gd name="connsiteY52" fmla="*/ 475774 h 5867581"/>
              <a:gd name="connsiteX53" fmla="*/ 1124607 w 1219200"/>
              <a:gd name="connsiteY53" fmla="*/ 507305 h 5867581"/>
              <a:gd name="connsiteX54" fmla="*/ 1114096 w 1219200"/>
              <a:gd name="connsiteY54" fmla="*/ 791085 h 5867581"/>
              <a:gd name="connsiteX55" fmla="*/ 1093076 w 1219200"/>
              <a:gd name="connsiteY55" fmla="*/ 854147 h 5867581"/>
              <a:gd name="connsiteX56" fmla="*/ 1082565 w 1219200"/>
              <a:gd name="connsiteY56" fmla="*/ 885678 h 5867581"/>
              <a:gd name="connsiteX57" fmla="*/ 1072055 w 1219200"/>
              <a:gd name="connsiteY57" fmla="*/ 948740 h 5867581"/>
              <a:gd name="connsiteX58" fmla="*/ 1093076 w 1219200"/>
              <a:gd name="connsiteY58" fmla="*/ 1348133 h 5867581"/>
              <a:gd name="connsiteX59" fmla="*/ 1103586 w 1219200"/>
              <a:gd name="connsiteY59" fmla="*/ 1800078 h 5867581"/>
              <a:gd name="connsiteX60" fmla="*/ 1135117 w 1219200"/>
              <a:gd name="connsiteY60" fmla="*/ 1957733 h 5867581"/>
              <a:gd name="connsiteX61" fmla="*/ 1124607 w 1219200"/>
              <a:gd name="connsiteY61" fmla="*/ 2146919 h 5867581"/>
              <a:gd name="connsiteX62" fmla="*/ 1145627 w 1219200"/>
              <a:gd name="connsiteY62" fmla="*/ 2315085 h 5867581"/>
              <a:gd name="connsiteX63" fmla="*/ 1156138 w 1219200"/>
              <a:gd name="connsiteY63" fmla="*/ 2682947 h 5867581"/>
              <a:gd name="connsiteX64" fmla="*/ 1177158 w 1219200"/>
              <a:gd name="connsiteY64" fmla="*/ 2788050 h 5867581"/>
              <a:gd name="connsiteX65" fmla="*/ 1166648 w 1219200"/>
              <a:gd name="connsiteY65" fmla="*/ 3155912 h 5867581"/>
              <a:gd name="connsiteX66" fmla="*/ 1145627 w 1219200"/>
              <a:gd name="connsiteY66" fmla="*/ 3218974 h 5867581"/>
              <a:gd name="connsiteX67" fmla="*/ 1135117 w 1219200"/>
              <a:gd name="connsiteY67" fmla="*/ 3376629 h 5867581"/>
              <a:gd name="connsiteX68" fmla="*/ 1114096 w 1219200"/>
              <a:gd name="connsiteY68" fmla="*/ 3408160 h 5867581"/>
              <a:gd name="connsiteX69" fmla="*/ 1114096 w 1219200"/>
              <a:gd name="connsiteY69" fmla="*/ 3408160 h 5867581"/>
              <a:gd name="connsiteX70" fmla="*/ 1124607 w 1219200"/>
              <a:gd name="connsiteY70" fmla="*/ 3418671 h 5867581"/>
              <a:gd name="connsiteX71" fmla="*/ 1145627 w 1219200"/>
              <a:gd name="connsiteY71" fmla="*/ 3513264 h 5867581"/>
              <a:gd name="connsiteX72" fmla="*/ 1124607 w 1219200"/>
              <a:gd name="connsiteY72" fmla="*/ 3681429 h 5867581"/>
              <a:gd name="connsiteX73" fmla="*/ 1156138 w 1219200"/>
              <a:gd name="connsiteY73" fmla="*/ 3944188 h 5867581"/>
              <a:gd name="connsiteX74" fmla="*/ 1166648 w 1219200"/>
              <a:gd name="connsiteY74" fmla="*/ 3986229 h 5867581"/>
              <a:gd name="connsiteX75" fmla="*/ 1177158 w 1219200"/>
              <a:gd name="connsiteY75" fmla="*/ 4038781 h 5867581"/>
              <a:gd name="connsiteX76" fmla="*/ 1187669 w 1219200"/>
              <a:gd name="connsiteY76" fmla="*/ 4122864 h 5867581"/>
              <a:gd name="connsiteX77" fmla="*/ 1177158 w 1219200"/>
              <a:gd name="connsiteY77" fmla="*/ 4291029 h 5867581"/>
              <a:gd name="connsiteX78" fmla="*/ 1166648 w 1219200"/>
              <a:gd name="connsiteY78" fmla="*/ 4322560 h 5867581"/>
              <a:gd name="connsiteX79" fmla="*/ 1177158 w 1219200"/>
              <a:gd name="connsiteY79" fmla="*/ 4658891 h 5867581"/>
              <a:gd name="connsiteX80" fmla="*/ 1166648 w 1219200"/>
              <a:gd name="connsiteY80" fmla="*/ 4911140 h 5867581"/>
              <a:gd name="connsiteX81" fmla="*/ 1145627 w 1219200"/>
              <a:gd name="connsiteY81" fmla="*/ 4942671 h 5867581"/>
              <a:gd name="connsiteX82" fmla="*/ 1198179 w 1219200"/>
              <a:gd name="connsiteY82" fmla="*/ 4984713 h 5867581"/>
              <a:gd name="connsiteX83" fmla="*/ 1208689 w 1219200"/>
              <a:gd name="connsiteY83" fmla="*/ 5100327 h 5867581"/>
              <a:gd name="connsiteX84" fmla="*/ 1208689 w 1219200"/>
              <a:gd name="connsiteY84" fmla="*/ 5110836 h 5867581"/>
              <a:gd name="connsiteX85" fmla="*/ 1219200 w 1219200"/>
              <a:gd name="connsiteY85" fmla="*/ 5794009 h 5867581"/>
              <a:gd name="connsiteX86" fmla="*/ 1208689 w 1219200"/>
              <a:gd name="connsiteY86" fmla="*/ 5815029 h 5867581"/>
              <a:gd name="connsiteX87" fmla="*/ 1040524 w 1219200"/>
              <a:gd name="connsiteY87" fmla="*/ 5815029 h 5867581"/>
              <a:gd name="connsiteX88" fmla="*/ 1019503 w 1219200"/>
              <a:gd name="connsiteY88" fmla="*/ 5846560 h 5867581"/>
              <a:gd name="connsiteX89" fmla="*/ 987972 w 1219200"/>
              <a:gd name="connsiteY89" fmla="*/ 5867581 h 5867581"/>
              <a:gd name="connsiteX90" fmla="*/ 872358 w 1219200"/>
              <a:gd name="connsiteY90" fmla="*/ 5857071 h 5867581"/>
              <a:gd name="connsiteX91" fmla="*/ 809296 w 1219200"/>
              <a:gd name="connsiteY91" fmla="*/ 5836050 h 5867581"/>
              <a:gd name="connsiteX92" fmla="*/ 777765 w 1219200"/>
              <a:gd name="connsiteY92" fmla="*/ 5825540 h 5867581"/>
              <a:gd name="connsiteX93" fmla="*/ 199696 w 1219200"/>
              <a:gd name="connsiteY93" fmla="*/ 5836050 h 5867581"/>
              <a:gd name="connsiteX94" fmla="*/ 189186 w 1219200"/>
              <a:gd name="connsiteY94" fmla="*/ 5573291 h 5867581"/>
              <a:gd name="connsiteX0" fmla="*/ 189186 w 1219982"/>
              <a:gd name="connsiteY0" fmla="*/ 5573291 h 5867581"/>
              <a:gd name="connsiteX1" fmla="*/ 189186 w 1219982"/>
              <a:gd name="connsiteY1" fmla="*/ 5573291 h 5867581"/>
              <a:gd name="connsiteX2" fmla="*/ 178676 w 1219982"/>
              <a:gd name="connsiteY2" fmla="*/ 5415636 h 5867581"/>
              <a:gd name="connsiteX3" fmla="*/ 168165 w 1219982"/>
              <a:gd name="connsiteY3" fmla="*/ 5384105 h 5867581"/>
              <a:gd name="connsiteX4" fmla="*/ 157655 w 1219982"/>
              <a:gd name="connsiteY4" fmla="*/ 5089816 h 5867581"/>
              <a:gd name="connsiteX5" fmla="*/ 147145 w 1219982"/>
              <a:gd name="connsiteY5" fmla="*/ 4721954 h 5867581"/>
              <a:gd name="connsiteX6" fmla="*/ 126124 w 1219982"/>
              <a:gd name="connsiteY6" fmla="*/ 4658891 h 5867581"/>
              <a:gd name="connsiteX7" fmla="*/ 115614 w 1219982"/>
              <a:gd name="connsiteY7" fmla="*/ 4154395 h 5867581"/>
              <a:gd name="connsiteX8" fmla="*/ 105103 w 1219982"/>
              <a:gd name="connsiteY8" fmla="*/ 4101843 h 5867581"/>
              <a:gd name="connsiteX9" fmla="*/ 84082 w 1219982"/>
              <a:gd name="connsiteY9" fmla="*/ 3944188 h 5867581"/>
              <a:gd name="connsiteX10" fmla="*/ 73572 w 1219982"/>
              <a:gd name="connsiteY10" fmla="*/ 3818064 h 5867581"/>
              <a:gd name="connsiteX11" fmla="*/ 63062 w 1219982"/>
              <a:gd name="connsiteY11" fmla="*/ 3776023 h 5867581"/>
              <a:gd name="connsiteX12" fmla="*/ 52551 w 1219982"/>
              <a:gd name="connsiteY12" fmla="*/ 3712960 h 5867581"/>
              <a:gd name="connsiteX13" fmla="*/ 42041 w 1219982"/>
              <a:gd name="connsiteY13" fmla="*/ 3492243 h 5867581"/>
              <a:gd name="connsiteX14" fmla="*/ 31531 w 1219982"/>
              <a:gd name="connsiteY14" fmla="*/ 3387140 h 5867581"/>
              <a:gd name="connsiteX15" fmla="*/ 52551 w 1219982"/>
              <a:gd name="connsiteY15" fmla="*/ 3155912 h 5867581"/>
              <a:gd name="connsiteX16" fmla="*/ 73572 w 1219982"/>
              <a:gd name="connsiteY16" fmla="*/ 2798560 h 5867581"/>
              <a:gd name="connsiteX17" fmla="*/ 84082 w 1219982"/>
              <a:gd name="connsiteY17" fmla="*/ 2767029 h 5867581"/>
              <a:gd name="connsiteX18" fmla="*/ 73572 w 1219982"/>
              <a:gd name="connsiteY18" fmla="*/ 2556823 h 5867581"/>
              <a:gd name="connsiteX19" fmla="*/ 63062 w 1219982"/>
              <a:gd name="connsiteY19" fmla="*/ 2472740 h 5867581"/>
              <a:gd name="connsiteX20" fmla="*/ 52551 w 1219982"/>
              <a:gd name="connsiteY20" fmla="*/ 1337623 h 5867581"/>
              <a:gd name="connsiteX21" fmla="*/ 0 w 1219982"/>
              <a:gd name="connsiteY21" fmla="*/ 864657 h 5867581"/>
              <a:gd name="connsiteX22" fmla="*/ 21020 w 1219982"/>
              <a:gd name="connsiteY22" fmla="*/ 528326 h 5867581"/>
              <a:gd name="connsiteX23" fmla="*/ 105103 w 1219982"/>
              <a:gd name="connsiteY23" fmla="*/ 549347 h 5867581"/>
              <a:gd name="connsiteX24" fmla="*/ 21020 w 1219982"/>
              <a:gd name="connsiteY24" fmla="*/ 244547 h 5867581"/>
              <a:gd name="connsiteX25" fmla="*/ 115614 w 1219982"/>
              <a:gd name="connsiteY25" fmla="*/ 286588 h 5867581"/>
              <a:gd name="connsiteX26" fmla="*/ 241738 w 1219982"/>
              <a:gd name="connsiteY26" fmla="*/ 276078 h 5867581"/>
              <a:gd name="connsiteX27" fmla="*/ 252248 w 1219982"/>
              <a:gd name="connsiteY27" fmla="*/ 86891 h 5867581"/>
              <a:gd name="connsiteX28" fmla="*/ 273269 w 1219982"/>
              <a:gd name="connsiteY28" fmla="*/ 2809 h 5867581"/>
              <a:gd name="connsiteX29" fmla="*/ 273268 w 1219982"/>
              <a:gd name="connsiteY29" fmla="*/ 139443 h 5867581"/>
              <a:gd name="connsiteX30" fmla="*/ 325821 w 1219982"/>
              <a:gd name="connsiteY30" fmla="*/ 107912 h 5867581"/>
              <a:gd name="connsiteX31" fmla="*/ 283779 w 1219982"/>
              <a:gd name="connsiteY31" fmla="*/ 170974 h 5867581"/>
              <a:gd name="connsiteX32" fmla="*/ 325820 w 1219982"/>
              <a:gd name="connsiteY32" fmla="*/ 202505 h 5867581"/>
              <a:gd name="connsiteX33" fmla="*/ 357351 w 1219982"/>
              <a:gd name="connsiteY33" fmla="*/ 65871 h 5867581"/>
              <a:gd name="connsiteX34" fmla="*/ 388882 w 1219982"/>
              <a:gd name="connsiteY34" fmla="*/ 286588 h 5867581"/>
              <a:gd name="connsiteX35" fmla="*/ 420414 w 1219982"/>
              <a:gd name="connsiteY35" fmla="*/ 444243 h 5867581"/>
              <a:gd name="connsiteX36" fmla="*/ 472965 w 1219982"/>
              <a:gd name="connsiteY36" fmla="*/ 402202 h 5867581"/>
              <a:gd name="connsiteX37" fmla="*/ 536027 w 1219982"/>
              <a:gd name="connsiteY37" fmla="*/ 360160 h 5867581"/>
              <a:gd name="connsiteX38" fmla="*/ 567558 w 1219982"/>
              <a:gd name="connsiteY38" fmla="*/ 339140 h 5867581"/>
              <a:gd name="connsiteX39" fmla="*/ 599089 w 1219982"/>
              <a:gd name="connsiteY39" fmla="*/ 328629 h 5867581"/>
              <a:gd name="connsiteX40" fmla="*/ 651641 w 1219982"/>
              <a:gd name="connsiteY40" fmla="*/ 339140 h 5867581"/>
              <a:gd name="connsiteX41" fmla="*/ 683172 w 1219982"/>
              <a:gd name="connsiteY41" fmla="*/ 360160 h 5867581"/>
              <a:gd name="connsiteX42" fmla="*/ 746234 w 1219982"/>
              <a:gd name="connsiteY42" fmla="*/ 349650 h 5867581"/>
              <a:gd name="connsiteX43" fmla="*/ 861848 w 1219982"/>
              <a:gd name="connsiteY43" fmla="*/ 360160 h 5867581"/>
              <a:gd name="connsiteX44" fmla="*/ 882869 w 1219982"/>
              <a:gd name="connsiteY44" fmla="*/ 328629 h 5867581"/>
              <a:gd name="connsiteX45" fmla="*/ 914400 w 1219982"/>
              <a:gd name="connsiteY45" fmla="*/ 307609 h 5867581"/>
              <a:gd name="connsiteX46" fmla="*/ 924910 w 1219982"/>
              <a:gd name="connsiteY46" fmla="*/ 360160 h 5867581"/>
              <a:gd name="connsiteX47" fmla="*/ 1072055 w 1219982"/>
              <a:gd name="connsiteY47" fmla="*/ 370671 h 5867581"/>
              <a:gd name="connsiteX48" fmla="*/ 1093076 w 1219982"/>
              <a:gd name="connsiteY48" fmla="*/ 339140 h 5867581"/>
              <a:gd name="connsiteX49" fmla="*/ 1082565 w 1219982"/>
              <a:gd name="connsiteY49" fmla="*/ 307609 h 5867581"/>
              <a:gd name="connsiteX50" fmla="*/ 1051034 w 1219982"/>
              <a:gd name="connsiteY50" fmla="*/ 339140 h 5867581"/>
              <a:gd name="connsiteX51" fmla="*/ 1040524 w 1219982"/>
              <a:gd name="connsiteY51" fmla="*/ 370671 h 5867581"/>
              <a:gd name="connsiteX52" fmla="*/ 1093076 w 1219982"/>
              <a:gd name="connsiteY52" fmla="*/ 475774 h 5867581"/>
              <a:gd name="connsiteX53" fmla="*/ 1124607 w 1219982"/>
              <a:gd name="connsiteY53" fmla="*/ 507305 h 5867581"/>
              <a:gd name="connsiteX54" fmla="*/ 1114096 w 1219982"/>
              <a:gd name="connsiteY54" fmla="*/ 791085 h 5867581"/>
              <a:gd name="connsiteX55" fmla="*/ 1093076 w 1219982"/>
              <a:gd name="connsiteY55" fmla="*/ 854147 h 5867581"/>
              <a:gd name="connsiteX56" fmla="*/ 1082565 w 1219982"/>
              <a:gd name="connsiteY56" fmla="*/ 885678 h 5867581"/>
              <a:gd name="connsiteX57" fmla="*/ 1072055 w 1219982"/>
              <a:gd name="connsiteY57" fmla="*/ 948740 h 5867581"/>
              <a:gd name="connsiteX58" fmla="*/ 1093076 w 1219982"/>
              <a:gd name="connsiteY58" fmla="*/ 1348133 h 5867581"/>
              <a:gd name="connsiteX59" fmla="*/ 1103586 w 1219982"/>
              <a:gd name="connsiteY59" fmla="*/ 1800078 h 5867581"/>
              <a:gd name="connsiteX60" fmla="*/ 1135117 w 1219982"/>
              <a:gd name="connsiteY60" fmla="*/ 1957733 h 5867581"/>
              <a:gd name="connsiteX61" fmla="*/ 1124607 w 1219982"/>
              <a:gd name="connsiteY61" fmla="*/ 2146919 h 5867581"/>
              <a:gd name="connsiteX62" fmla="*/ 1145627 w 1219982"/>
              <a:gd name="connsiteY62" fmla="*/ 2315085 h 5867581"/>
              <a:gd name="connsiteX63" fmla="*/ 1156138 w 1219982"/>
              <a:gd name="connsiteY63" fmla="*/ 2682947 h 5867581"/>
              <a:gd name="connsiteX64" fmla="*/ 1177158 w 1219982"/>
              <a:gd name="connsiteY64" fmla="*/ 2788050 h 5867581"/>
              <a:gd name="connsiteX65" fmla="*/ 1166648 w 1219982"/>
              <a:gd name="connsiteY65" fmla="*/ 3155912 h 5867581"/>
              <a:gd name="connsiteX66" fmla="*/ 1145627 w 1219982"/>
              <a:gd name="connsiteY66" fmla="*/ 3218974 h 5867581"/>
              <a:gd name="connsiteX67" fmla="*/ 1135117 w 1219982"/>
              <a:gd name="connsiteY67" fmla="*/ 3376629 h 5867581"/>
              <a:gd name="connsiteX68" fmla="*/ 1114096 w 1219982"/>
              <a:gd name="connsiteY68" fmla="*/ 3408160 h 5867581"/>
              <a:gd name="connsiteX69" fmla="*/ 1114096 w 1219982"/>
              <a:gd name="connsiteY69" fmla="*/ 3408160 h 5867581"/>
              <a:gd name="connsiteX70" fmla="*/ 1124607 w 1219982"/>
              <a:gd name="connsiteY70" fmla="*/ 3418671 h 5867581"/>
              <a:gd name="connsiteX71" fmla="*/ 1145627 w 1219982"/>
              <a:gd name="connsiteY71" fmla="*/ 3513264 h 5867581"/>
              <a:gd name="connsiteX72" fmla="*/ 1124607 w 1219982"/>
              <a:gd name="connsiteY72" fmla="*/ 3681429 h 5867581"/>
              <a:gd name="connsiteX73" fmla="*/ 1156138 w 1219982"/>
              <a:gd name="connsiteY73" fmla="*/ 3944188 h 5867581"/>
              <a:gd name="connsiteX74" fmla="*/ 1166648 w 1219982"/>
              <a:gd name="connsiteY74" fmla="*/ 3986229 h 5867581"/>
              <a:gd name="connsiteX75" fmla="*/ 1177158 w 1219982"/>
              <a:gd name="connsiteY75" fmla="*/ 4038781 h 5867581"/>
              <a:gd name="connsiteX76" fmla="*/ 1187669 w 1219982"/>
              <a:gd name="connsiteY76" fmla="*/ 4122864 h 5867581"/>
              <a:gd name="connsiteX77" fmla="*/ 1177158 w 1219982"/>
              <a:gd name="connsiteY77" fmla="*/ 4291029 h 5867581"/>
              <a:gd name="connsiteX78" fmla="*/ 1166648 w 1219982"/>
              <a:gd name="connsiteY78" fmla="*/ 4322560 h 5867581"/>
              <a:gd name="connsiteX79" fmla="*/ 1177158 w 1219982"/>
              <a:gd name="connsiteY79" fmla="*/ 4658891 h 5867581"/>
              <a:gd name="connsiteX80" fmla="*/ 1166648 w 1219982"/>
              <a:gd name="connsiteY80" fmla="*/ 4911140 h 5867581"/>
              <a:gd name="connsiteX81" fmla="*/ 1219199 w 1219982"/>
              <a:gd name="connsiteY81" fmla="*/ 4932161 h 5867581"/>
              <a:gd name="connsiteX82" fmla="*/ 1198179 w 1219982"/>
              <a:gd name="connsiteY82" fmla="*/ 4984713 h 5867581"/>
              <a:gd name="connsiteX83" fmla="*/ 1208689 w 1219982"/>
              <a:gd name="connsiteY83" fmla="*/ 5100327 h 5867581"/>
              <a:gd name="connsiteX84" fmla="*/ 1208689 w 1219982"/>
              <a:gd name="connsiteY84" fmla="*/ 5110836 h 5867581"/>
              <a:gd name="connsiteX85" fmla="*/ 1219200 w 1219982"/>
              <a:gd name="connsiteY85" fmla="*/ 5794009 h 5867581"/>
              <a:gd name="connsiteX86" fmla="*/ 1208689 w 1219982"/>
              <a:gd name="connsiteY86" fmla="*/ 5815029 h 5867581"/>
              <a:gd name="connsiteX87" fmla="*/ 1040524 w 1219982"/>
              <a:gd name="connsiteY87" fmla="*/ 5815029 h 5867581"/>
              <a:gd name="connsiteX88" fmla="*/ 1019503 w 1219982"/>
              <a:gd name="connsiteY88" fmla="*/ 5846560 h 5867581"/>
              <a:gd name="connsiteX89" fmla="*/ 987972 w 1219982"/>
              <a:gd name="connsiteY89" fmla="*/ 5867581 h 5867581"/>
              <a:gd name="connsiteX90" fmla="*/ 872358 w 1219982"/>
              <a:gd name="connsiteY90" fmla="*/ 5857071 h 5867581"/>
              <a:gd name="connsiteX91" fmla="*/ 809296 w 1219982"/>
              <a:gd name="connsiteY91" fmla="*/ 5836050 h 5867581"/>
              <a:gd name="connsiteX92" fmla="*/ 777765 w 1219982"/>
              <a:gd name="connsiteY92" fmla="*/ 5825540 h 5867581"/>
              <a:gd name="connsiteX93" fmla="*/ 199696 w 1219982"/>
              <a:gd name="connsiteY93" fmla="*/ 5836050 h 5867581"/>
              <a:gd name="connsiteX94" fmla="*/ 189186 w 1219982"/>
              <a:gd name="connsiteY94" fmla="*/ 5573291 h 5867581"/>
              <a:gd name="connsiteX0" fmla="*/ 189186 w 1219538"/>
              <a:gd name="connsiteY0" fmla="*/ 5573291 h 5867581"/>
              <a:gd name="connsiteX1" fmla="*/ 189186 w 1219538"/>
              <a:gd name="connsiteY1" fmla="*/ 5573291 h 5867581"/>
              <a:gd name="connsiteX2" fmla="*/ 178676 w 1219538"/>
              <a:gd name="connsiteY2" fmla="*/ 5415636 h 5867581"/>
              <a:gd name="connsiteX3" fmla="*/ 168165 w 1219538"/>
              <a:gd name="connsiteY3" fmla="*/ 5384105 h 5867581"/>
              <a:gd name="connsiteX4" fmla="*/ 157655 w 1219538"/>
              <a:gd name="connsiteY4" fmla="*/ 5089816 h 5867581"/>
              <a:gd name="connsiteX5" fmla="*/ 147145 w 1219538"/>
              <a:gd name="connsiteY5" fmla="*/ 4721954 h 5867581"/>
              <a:gd name="connsiteX6" fmla="*/ 126124 w 1219538"/>
              <a:gd name="connsiteY6" fmla="*/ 4658891 h 5867581"/>
              <a:gd name="connsiteX7" fmla="*/ 115614 w 1219538"/>
              <a:gd name="connsiteY7" fmla="*/ 4154395 h 5867581"/>
              <a:gd name="connsiteX8" fmla="*/ 105103 w 1219538"/>
              <a:gd name="connsiteY8" fmla="*/ 4101843 h 5867581"/>
              <a:gd name="connsiteX9" fmla="*/ 84082 w 1219538"/>
              <a:gd name="connsiteY9" fmla="*/ 3944188 h 5867581"/>
              <a:gd name="connsiteX10" fmla="*/ 73572 w 1219538"/>
              <a:gd name="connsiteY10" fmla="*/ 3818064 h 5867581"/>
              <a:gd name="connsiteX11" fmla="*/ 63062 w 1219538"/>
              <a:gd name="connsiteY11" fmla="*/ 3776023 h 5867581"/>
              <a:gd name="connsiteX12" fmla="*/ 52551 w 1219538"/>
              <a:gd name="connsiteY12" fmla="*/ 3712960 h 5867581"/>
              <a:gd name="connsiteX13" fmla="*/ 42041 w 1219538"/>
              <a:gd name="connsiteY13" fmla="*/ 3492243 h 5867581"/>
              <a:gd name="connsiteX14" fmla="*/ 31531 w 1219538"/>
              <a:gd name="connsiteY14" fmla="*/ 3387140 h 5867581"/>
              <a:gd name="connsiteX15" fmla="*/ 52551 w 1219538"/>
              <a:gd name="connsiteY15" fmla="*/ 3155912 h 5867581"/>
              <a:gd name="connsiteX16" fmla="*/ 73572 w 1219538"/>
              <a:gd name="connsiteY16" fmla="*/ 2798560 h 5867581"/>
              <a:gd name="connsiteX17" fmla="*/ 84082 w 1219538"/>
              <a:gd name="connsiteY17" fmla="*/ 2767029 h 5867581"/>
              <a:gd name="connsiteX18" fmla="*/ 73572 w 1219538"/>
              <a:gd name="connsiteY18" fmla="*/ 2556823 h 5867581"/>
              <a:gd name="connsiteX19" fmla="*/ 63062 w 1219538"/>
              <a:gd name="connsiteY19" fmla="*/ 2472740 h 5867581"/>
              <a:gd name="connsiteX20" fmla="*/ 52551 w 1219538"/>
              <a:gd name="connsiteY20" fmla="*/ 1337623 h 5867581"/>
              <a:gd name="connsiteX21" fmla="*/ 0 w 1219538"/>
              <a:gd name="connsiteY21" fmla="*/ 864657 h 5867581"/>
              <a:gd name="connsiteX22" fmla="*/ 21020 w 1219538"/>
              <a:gd name="connsiteY22" fmla="*/ 528326 h 5867581"/>
              <a:gd name="connsiteX23" fmla="*/ 105103 w 1219538"/>
              <a:gd name="connsiteY23" fmla="*/ 549347 h 5867581"/>
              <a:gd name="connsiteX24" fmla="*/ 21020 w 1219538"/>
              <a:gd name="connsiteY24" fmla="*/ 244547 h 5867581"/>
              <a:gd name="connsiteX25" fmla="*/ 115614 w 1219538"/>
              <a:gd name="connsiteY25" fmla="*/ 286588 h 5867581"/>
              <a:gd name="connsiteX26" fmla="*/ 241738 w 1219538"/>
              <a:gd name="connsiteY26" fmla="*/ 276078 h 5867581"/>
              <a:gd name="connsiteX27" fmla="*/ 252248 w 1219538"/>
              <a:gd name="connsiteY27" fmla="*/ 86891 h 5867581"/>
              <a:gd name="connsiteX28" fmla="*/ 273269 w 1219538"/>
              <a:gd name="connsiteY28" fmla="*/ 2809 h 5867581"/>
              <a:gd name="connsiteX29" fmla="*/ 273268 w 1219538"/>
              <a:gd name="connsiteY29" fmla="*/ 139443 h 5867581"/>
              <a:gd name="connsiteX30" fmla="*/ 325821 w 1219538"/>
              <a:gd name="connsiteY30" fmla="*/ 107912 h 5867581"/>
              <a:gd name="connsiteX31" fmla="*/ 283779 w 1219538"/>
              <a:gd name="connsiteY31" fmla="*/ 170974 h 5867581"/>
              <a:gd name="connsiteX32" fmla="*/ 325820 w 1219538"/>
              <a:gd name="connsiteY32" fmla="*/ 202505 h 5867581"/>
              <a:gd name="connsiteX33" fmla="*/ 357351 w 1219538"/>
              <a:gd name="connsiteY33" fmla="*/ 65871 h 5867581"/>
              <a:gd name="connsiteX34" fmla="*/ 388882 w 1219538"/>
              <a:gd name="connsiteY34" fmla="*/ 286588 h 5867581"/>
              <a:gd name="connsiteX35" fmla="*/ 420414 w 1219538"/>
              <a:gd name="connsiteY35" fmla="*/ 444243 h 5867581"/>
              <a:gd name="connsiteX36" fmla="*/ 472965 w 1219538"/>
              <a:gd name="connsiteY36" fmla="*/ 402202 h 5867581"/>
              <a:gd name="connsiteX37" fmla="*/ 536027 w 1219538"/>
              <a:gd name="connsiteY37" fmla="*/ 360160 h 5867581"/>
              <a:gd name="connsiteX38" fmla="*/ 567558 w 1219538"/>
              <a:gd name="connsiteY38" fmla="*/ 339140 h 5867581"/>
              <a:gd name="connsiteX39" fmla="*/ 599089 w 1219538"/>
              <a:gd name="connsiteY39" fmla="*/ 328629 h 5867581"/>
              <a:gd name="connsiteX40" fmla="*/ 651641 w 1219538"/>
              <a:gd name="connsiteY40" fmla="*/ 339140 h 5867581"/>
              <a:gd name="connsiteX41" fmla="*/ 683172 w 1219538"/>
              <a:gd name="connsiteY41" fmla="*/ 360160 h 5867581"/>
              <a:gd name="connsiteX42" fmla="*/ 746234 w 1219538"/>
              <a:gd name="connsiteY42" fmla="*/ 349650 h 5867581"/>
              <a:gd name="connsiteX43" fmla="*/ 861848 w 1219538"/>
              <a:gd name="connsiteY43" fmla="*/ 360160 h 5867581"/>
              <a:gd name="connsiteX44" fmla="*/ 882869 w 1219538"/>
              <a:gd name="connsiteY44" fmla="*/ 328629 h 5867581"/>
              <a:gd name="connsiteX45" fmla="*/ 914400 w 1219538"/>
              <a:gd name="connsiteY45" fmla="*/ 307609 h 5867581"/>
              <a:gd name="connsiteX46" fmla="*/ 924910 w 1219538"/>
              <a:gd name="connsiteY46" fmla="*/ 360160 h 5867581"/>
              <a:gd name="connsiteX47" fmla="*/ 1072055 w 1219538"/>
              <a:gd name="connsiteY47" fmla="*/ 370671 h 5867581"/>
              <a:gd name="connsiteX48" fmla="*/ 1093076 w 1219538"/>
              <a:gd name="connsiteY48" fmla="*/ 339140 h 5867581"/>
              <a:gd name="connsiteX49" fmla="*/ 1082565 w 1219538"/>
              <a:gd name="connsiteY49" fmla="*/ 307609 h 5867581"/>
              <a:gd name="connsiteX50" fmla="*/ 1051034 w 1219538"/>
              <a:gd name="connsiteY50" fmla="*/ 339140 h 5867581"/>
              <a:gd name="connsiteX51" fmla="*/ 1040524 w 1219538"/>
              <a:gd name="connsiteY51" fmla="*/ 370671 h 5867581"/>
              <a:gd name="connsiteX52" fmla="*/ 1093076 w 1219538"/>
              <a:gd name="connsiteY52" fmla="*/ 475774 h 5867581"/>
              <a:gd name="connsiteX53" fmla="*/ 1124607 w 1219538"/>
              <a:gd name="connsiteY53" fmla="*/ 507305 h 5867581"/>
              <a:gd name="connsiteX54" fmla="*/ 1114096 w 1219538"/>
              <a:gd name="connsiteY54" fmla="*/ 791085 h 5867581"/>
              <a:gd name="connsiteX55" fmla="*/ 1093076 w 1219538"/>
              <a:gd name="connsiteY55" fmla="*/ 854147 h 5867581"/>
              <a:gd name="connsiteX56" fmla="*/ 1082565 w 1219538"/>
              <a:gd name="connsiteY56" fmla="*/ 885678 h 5867581"/>
              <a:gd name="connsiteX57" fmla="*/ 1072055 w 1219538"/>
              <a:gd name="connsiteY57" fmla="*/ 948740 h 5867581"/>
              <a:gd name="connsiteX58" fmla="*/ 1093076 w 1219538"/>
              <a:gd name="connsiteY58" fmla="*/ 1348133 h 5867581"/>
              <a:gd name="connsiteX59" fmla="*/ 1103586 w 1219538"/>
              <a:gd name="connsiteY59" fmla="*/ 1800078 h 5867581"/>
              <a:gd name="connsiteX60" fmla="*/ 1135117 w 1219538"/>
              <a:gd name="connsiteY60" fmla="*/ 1957733 h 5867581"/>
              <a:gd name="connsiteX61" fmla="*/ 1124607 w 1219538"/>
              <a:gd name="connsiteY61" fmla="*/ 2146919 h 5867581"/>
              <a:gd name="connsiteX62" fmla="*/ 1145627 w 1219538"/>
              <a:gd name="connsiteY62" fmla="*/ 2315085 h 5867581"/>
              <a:gd name="connsiteX63" fmla="*/ 1156138 w 1219538"/>
              <a:gd name="connsiteY63" fmla="*/ 2682947 h 5867581"/>
              <a:gd name="connsiteX64" fmla="*/ 1177158 w 1219538"/>
              <a:gd name="connsiteY64" fmla="*/ 2788050 h 5867581"/>
              <a:gd name="connsiteX65" fmla="*/ 1166648 w 1219538"/>
              <a:gd name="connsiteY65" fmla="*/ 3155912 h 5867581"/>
              <a:gd name="connsiteX66" fmla="*/ 1145627 w 1219538"/>
              <a:gd name="connsiteY66" fmla="*/ 3218974 h 5867581"/>
              <a:gd name="connsiteX67" fmla="*/ 1135117 w 1219538"/>
              <a:gd name="connsiteY67" fmla="*/ 3376629 h 5867581"/>
              <a:gd name="connsiteX68" fmla="*/ 1114096 w 1219538"/>
              <a:gd name="connsiteY68" fmla="*/ 3408160 h 5867581"/>
              <a:gd name="connsiteX69" fmla="*/ 1114096 w 1219538"/>
              <a:gd name="connsiteY69" fmla="*/ 3408160 h 5867581"/>
              <a:gd name="connsiteX70" fmla="*/ 1124607 w 1219538"/>
              <a:gd name="connsiteY70" fmla="*/ 3418671 h 5867581"/>
              <a:gd name="connsiteX71" fmla="*/ 1145627 w 1219538"/>
              <a:gd name="connsiteY71" fmla="*/ 3513264 h 5867581"/>
              <a:gd name="connsiteX72" fmla="*/ 1124607 w 1219538"/>
              <a:gd name="connsiteY72" fmla="*/ 3681429 h 5867581"/>
              <a:gd name="connsiteX73" fmla="*/ 1156138 w 1219538"/>
              <a:gd name="connsiteY73" fmla="*/ 3944188 h 5867581"/>
              <a:gd name="connsiteX74" fmla="*/ 1166648 w 1219538"/>
              <a:gd name="connsiteY74" fmla="*/ 3986229 h 5867581"/>
              <a:gd name="connsiteX75" fmla="*/ 1177158 w 1219538"/>
              <a:gd name="connsiteY75" fmla="*/ 4038781 h 5867581"/>
              <a:gd name="connsiteX76" fmla="*/ 1187669 w 1219538"/>
              <a:gd name="connsiteY76" fmla="*/ 4122864 h 5867581"/>
              <a:gd name="connsiteX77" fmla="*/ 1177158 w 1219538"/>
              <a:gd name="connsiteY77" fmla="*/ 4291029 h 5867581"/>
              <a:gd name="connsiteX78" fmla="*/ 1166648 w 1219538"/>
              <a:gd name="connsiteY78" fmla="*/ 4322560 h 5867581"/>
              <a:gd name="connsiteX79" fmla="*/ 1177158 w 1219538"/>
              <a:gd name="connsiteY79" fmla="*/ 4658891 h 5867581"/>
              <a:gd name="connsiteX80" fmla="*/ 1208689 w 1219538"/>
              <a:gd name="connsiteY80" fmla="*/ 4911140 h 5867581"/>
              <a:gd name="connsiteX81" fmla="*/ 1219199 w 1219538"/>
              <a:gd name="connsiteY81" fmla="*/ 4932161 h 5867581"/>
              <a:gd name="connsiteX82" fmla="*/ 1198179 w 1219538"/>
              <a:gd name="connsiteY82" fmla="*/ 4984713 h 5867581"/>
              <a:gd name="connsiteX83" fmla="*/ 1208689 w 1219538"/>
              <a:gd name="connsiteY83" fmla="*/ 5100327 h 5867581"/>
              <a:gd name="connsiteX84" fmla="*/ 1208689 w 1219538"/>
              <a:gd name="connsiteY84" fmla="*/ 5110836 h 5867581"/>
              <a:gd name="connsiteX85" fmla="*/ 1219200 w 1219538"/>
              <a:gd name="connsiteY85" fmla="*/ 5794009 h 5867581"/>
              <a:gd name="connsiteX86" fmla="*/ 1208689 w 1219538"/>
              <a:gd name="connsiteY86" fmla="*/ 5815029 h 5867581"/>
              <a:gd name="connsiteX87" fmla="*/ 1040524 w 1219538"/>
              <a:gd name="connsiteY87" fmla="*/ 5815029 h 5867581"/>
              <a:gd name="connsiteX88" fmla="*/ 1019503 w 1219538"/>
              <a:gd name="connsiteY88" fmla="*/ 5846560 h 5867581"/>
              <a:gd name="connsiteX89" fmla="*/ 987972 w 1219538"/>
              <a:gd name="connsiteY89" fmla="*/ 5867581 h 5867581"/>
              <a:gd name="connsiteX90" fmla="*/ 872358 w 1219538"/>
              <a:gd name="connsiteY90" fmla="*/ 5857071 h 5867581"/>
              <a:gd name="connsiteX91" fmla="*/ 809296 w 1219538"/>
              <a:gd name="connsiteY91" fmla="*/ 5836050 h 5867581"/>
              <a:gd name="connsiteX92" fmla="*/ 777765 w 1219538"/>
              <a:gd name="connsiteY92" fmla="*/ 5825540 h 5867581"/>
              <a:gd name="connsiteX93" fmla="*/ 199696 w 1219538"/>
              <a:gd name="connsiteY93" fmla="*/ 5836050 h 5867581"/>
              <a:gd name="connsiteX94" fmla="*/ 189186 w 1219538"/>
              <a:gd name="connsiteY94" fmla="*/ 5573291 h 5867581"/>
              <a:gd name="connsiteX0" fmla="*/ 189186 w 1219538"/>
              <a:gd name="connsiteY0" fmla="*/ 5572336 h 5866626"/>
              <a:gd name="connsiteX1" fmla="*/ 189186 w 1219538"/>
              <a:gd name="connsiteY1" fmla="*/ 5572336 h 5866626"/>
              <a:gd name="connsiteX2" fmla="*/ 178676 w 1219538"/>
              <a:gd name="connsiteY2" fmla="*/ 5414681 h 5866626"/>
              <a:gd name="connsiteX3" fmla="*/ 168165 w 1219538"/>
              <a:gd name="connsiteY3" fmla="*/ 5383150 h 5866626"/>
              <a:gd name="connsiteX4" fmla="*/ 157655 w 1219538"/>
              <a:gd name="connsiteY4" fmla="*/ 5088861 h 5866626"/>
              <a:gd name="connsiteX5" fmla="*/ 147145 w 1219538"/>
              <a:gd name="connsiteY5" fmla="*/ 4720999 h 5866626"/>
              <a:gd name="connsiteX6" fmla="*/ 126124 w 1219538"/>
              <a:gd name="connsiteY6" fmla="*/ 4657936 h 5866626"/>
              <a:gd name="connsiteX7" fmla="*/ 115614 w 1219538"/>
              <a:gd name="connsiteY7" fmla="*/ 4153440 h 5866626"/>
              <a:gd name="connsiteX8" fmla="*/ 105103 w 1219538"/>
              <a:gd name="connsiteY8" fmla="*/ 4100888 h 5866626"/>
              <a:gd name="connsiteX9" fmla="*/ 84082 w 1219538"/>
              <a:gd name="connsiteY9" fmla="*/ 3943233 h 5866626"/>
              <a:gd name="connsiteX10" fmla="*/ 73572 w 1219538"/>
              <a:gd name="connsiteY10" fmla="*/ 3817109 h 5866626"/>
              <a:gd name="connsiteX11" fmla="*/ 63062 w 1219538"/>
              <a:gd name="connsiteY11" fmla="*/ 3775068 h 5866626"/>
              <a:gd name="connsiteX12" fmla="*/ 52551 w 1219538"/>
              <a:gd name="connsiteY12" fmla="*/ 3712005 h 5866626"/>
              <a:gd name="connsiteX13" fmla="*/ 42041 w 1219538"/>
              <a:gd name="connsiteY13" fmla="*/ 3491288 h 5866626"/>
              <a:gd name="connsiteX14" fmla="*/ 31531 w 1219538"/>
              <a:gd name="connsiteY14" fmla="*/ 3386185 h 5866626"/>
              <a:gd name="connsiteX15" fmla="*/ 52551 w 1219538"/>
              <a:gd name="connsiteY15" fmla="*/ 3154957 h 5866626"/>
              <a:gd name="connsiteX16" fmla="*/ 73572 w 1219538"/>
              <a:gd name="connsiteY16" fmla="*/ 2797605 h 5866626"/>
              <a:gd name="connsiteX17" fmla="*/ 84082 w 1219538"/>
              <a:gd name="connsiteY17" fmla="*/ 2766074 h 5866626"/>
              <a:gd name="connsiteX18" fmla="*/ 73572 w 1219538"/>
              <a:gd name="connsiteY18" fmla="*/ 2555868 h 5866626"/>
              <a:gd name="connsiteX19" fmla="*/ 63062 w 1219538"/>
              <a:gd name="connsiteY19" fmla="*/ 2471785 h 5866626"/>
              <a:gd name="connsiteX20" fmla="*/ 52551 w 1219538"/>
              <a:gd name="connsiteY20" fmla="*/ 1336668 h 5866626"/>
              <a:gd name="connsiteX21" fmla="*/ 0 w 1219538"/>
              <a:gd name="connsiteY21" fmla="*/ 863702 h 5866626"/>
              <a:gd name="connsiteX22" fmla="*/ 21020 w 1219538"/>
              <a:gd name="connsiteY22" fmla="*/ 527371 h 5866626"/>
              <a:gd name="connsiteX23" fmla="*/ 105103 w 1219538"/>
              <a:gd name="connsiteY23" fmla="*/ 548392 h 5866626"/>
              <a:gd name="connsiteX24" fmla="*/ 21020 w 1219538"/>
              <a:gd name="connsiteY24" fmla="*/ 243592 h 5866626"/>
              <a:gd name="connsiteX25" fmla="*/ 115614 w 1219538"/>
              <a:gd name="connsiteY25" fmla="*/ 285633 h 5866626"/>
              <a:gd name="connsiteX26" fmla="*/ 241738 w 1219538"/>
              <a:gd name="connsiteY26" fmla="*/ 275123 h 5866626"/>
              <a:gd name="connsiteX27" fmla="*/ 252248 w 1219538"/>
              <a:gd name="connsiteY27" fmla="*/ 85936 h 5866626"/>
              <a:gd name="connsiteX28" fmla="*/ 286237 w 1219538"/>
              <a:gd name="connsiteY28" fmla="*/ 254102 h 5866626"/>
              <a:gd name="connsiteX29" fmla="*/ 273268 w 1219538"/>
              <a:gd name="connsiteY29" fmla="*/ 138488 h 5866626"/>
              <a:gd name="connsiteX30" fmla="*/ 325821 w 1219538"/>
              <a:gd name="connsiteY30" fmla="*/ 106957 h 5866626"/>
              <a:gd name="connsiteX31" fmla="*/ 283779 w 1219538"/>
              <a:gd name="connsiteY31" fmla="*/ 170019 h 5866626"/>
              <a:gd name="connsiteX32" fmla="*/ 325820 w 1219538"/>
              <a:gd name="connsiteY32" fmla="*/ 201550 h 5866626"/>
              <a:gd name="connsiteX33" fmla="*/ 357351 w 1219538"/>
              <a:gd name="connsiteY33" fmla="*/ 64916 h 5866626"/>
              <a:gd name="connsiteX34" fmla="*/ 388882 w 1219538"/>
              <a:gd name="connsiteY34" fmla="*/ 285633 h 5866626"/>
              <a:gd name="connsiteX35" fmla="*/ 420414 w 1219538"/>
              <a:gd name="connsiteY35" fmla="*/ 443288 h 5866626"/>
              <a:gd name="connsiteX36" fmla="*/ 472965 w 1219538"/>
              <a:gd name="connsiteY36" fmla="*/ 401247 h 5866626"/>
              <a:gd name="connsiteX37" fmla="*/ 536027 w 1219538"/>
              <a:gd name="connsiteY37" fmla="*/ 359205 h 5866626"/>
              <a:gd name="connsiteX38" fmla="*/ 567558 w 1219538"/>
              <a:gd name="connsiteY38" fmla="*/ 338185 h 5866626"/>
              <a:gd name="connsiteX39" fmla="*/ 599089 w 1219538"/>
              <a:gd name="connsiteY39" fmla="*/ 327674 h 5866626"/>
              <a:gd name="connsiteX40" fmla="*/ 651641 w 1219538"/>
              <a:gd name="connsiteY40" fmla="*/ 338185 h 5866626"/>
              <a:gd name="connsiteX41" fmla="*/ 683172 w 1219538"/>
              <a:gd name="connsiteY41" fmla="*/ 359205 h 5866626"/>
              <a:gd name="connsiteX42" fmla="*/ 746234 w 1219538"/>
              <a:gd name="connsiteY42" fmla="*/ 348695 h 5866626"/>
              <a:gd name="connsiteX43" fmla="*/ 861848 w 1219538"/>
              <a:gd name="connsiteY43" fmla="*/ 359205 h 5866626"/>
              <a:gd name="connsiteX44" fmla="*/ 882869 w 1219538"/>
              <a:gd name="connsiteY44" fmla="*/ 327674 h 5866626"/>
              <a:gd name="connsiteX45" fmla="*/ 914400 w 1219538"/>
              <a:gd name="connsiteY45" fmla="*/ 306654 h 5866626"/>
              <a:gd name="connsiteX46" fmla="*/ 924910 w 1219538"/>
              <a:gd name="connsiteY46" fmla="*/ 359205 h 5866626"/>
              <a:gd name="connsiteX47" fmla="*/ 1072055 w 1219538"/>
              <a:gd name="connsiteY47" fmla="*/ 369716 h 5866626"/>
              <a:gd name="connsiteX48" fmla="*/ 1093076 w 1219538"/>
              <a:gd name="connsiteY48" fmla="*/ 338185 h 5866626"/>
              <a:gd name="connsiteX49" fmla="*/ 1082565 w 1219538"/>
              <a:gd name="connsiteY49" fmla="*/ 306654 h 5866626"/>
              <a:gd name="connsiteX50" fmla="*/ 1051034 w 1219538"/>
              <a:gd name="connsiteY50" fmla="*/ 338185 h 5866626"/>
              <a:gd name="connsiteX51" fmla="*/ 1040524 w 1219538"/>
              <a:gd name="connsiteY51" fmla="*/ 369716 h 5866626"/>
              <a:gd name="connsiteX52" fmla="*/ 1093076 w 1219538"/>
              <a:gd name="connsiteY52" fmla="*/ 474819 h 5866626"/>
              <a:gd name="connsiteX53" fmla="*/ 1124607 w 1219538"/>
              <a:gd name="connsiteY53" fmla="*/ 506350 h 5866626"/>
              <a:gd name="connsiteX54" fmla="*/ 1114096 w 1219538"/>
              <a:gd name="connsiteY54" fmla="*/ 790130 h 5866626"/>
              <a:gd name="connsiteX55" fmla="*/ 1093076 w 1219538"/>
              <a:gd name="connsiteY55" fmla="*/ 853192 h 5866626"/>
              <a:gd name="connsiteX56" fmla="*/ 1082565 w 1219538"/>
              <a:gd name="connsiteY56" fmla="*/ 884723 h 5866626"/>
              <a:gd name="connsiteX57" fmla="*/ 1072055 w 1219538"/>
              <a:gd name="connsiteY57" fmla="*/ 947785 h 5866626"/>
              <a:gd name="connsiteX58" fmla="*/ 1093076 w 1219538"/>
              <a:gd name="connsiteY58" fmla="*/ 1347178 h 5866626"/>
              <a:gd name="connsiteX59" fmla="*/ 1103586 w 1219538"/>
              <a:gd name="connsiteY59" fmla="*/ 1799123 h 5866626"/>
              <a:gd name="connsiteX60" fmla="*/ 1135117 w 1219538"/>
              <a:gd name="connsiteY60" fmla="*/ 1956778 h 5866626"/>
              <a:gd name="connsiteX61" fmla="*/ 1124607 w 1219538"/>
              <a:gd name="connsiteY61" fmla="*/ 2145964 h 5866626"/>
              <a:gd name="connsiteX62" fmla="*/ 1145627 w 1219538"/>
              <a:gd name="connsiteY62" fmla="*/ 2314130 h 5866626"/>
              <a:gd name="connsiteX63" fmla="*/ 1156138 w 1219538"/>
              <a:gd name="connsiteY63" fmla="*/ 2681992 h 5866626"/>
              <a:gd name="connsiteX64" fmla="*/ 1177158 w 1219538"/>
              <a:gd name="connsiteY64" fmla="*/ 2787095 h 5866626"/>
              <a:gd name="connsiteX65" fmla="*/ 1166648 w 1219538"/>
              <a:gd name="connsiteY65" fmla="*/ 3154957 h 5866626"/>
              <a:gd name="connsiteX66" fmla="*/ 1145627 w 1219538"/>
              <a:gd name="connsiteY66" fmla="*/ 3218019 h 5866626"/>
              <a:gd name="connsiteX67" fmla="*/ 1135117 w 1219538"/>
              <a:gd name="connsiteY67" fmla="*/ 3375674 h 5866626"/>
              <a:gd name="connsiteX68" fmla="*/ 1114096 w 1219538"/>
              <a:gd name="connsiteY68" fmla="*/ 3407205 h 5866626"/>
              <a:gd name="connsiteX69" fmla="*/ 1114096 w 1219538"/>
              <a:gd name="connsiteY69" fmla="*/ 3407205 h 5866626"/>
              <a:gd name="connsiteX70" fmla="*/ 1124607 w 1219538"/>
              <a:gd name="connsiteY70" fmla="*/ 3417716 h 5866626"/>
              <a:gd name="connsiteX71" fmla="*/ 1145627 w 1219538"/>
              <a:gd name="connsiteY71" fmla="*/ 3512309 h 5866626"/>
              <a:gd name="connsiteX72" fmla="*/ 1124607 w 1219538"/>
              <a:gd name="connsiteY72" fmla="*/ 3680474 h 5866626"/>
              <a:gd name="connsiteX73" fmla="*/ 1156138 w 1219538"/>
              <a:gd name="connsiteY73" fmla="*/ 3943233 h 5866626"/>
              <a:gd name="connsiteX74" fmla="*/ 1166648 w 1219538"/>
              <a:gd name="connsiteY74" fmla="*/ 3985274 h 5866626"/>
              <a:gd name="connsiteX75" fmla="*/ 1177158 w 1219538"/>
              <a:gd name="connsiteY75" fmla="*/ 4037826 h 5866626"/>
              <a:gd name="connsiteX76" fmla="*/ 1187669 w 1219538"/>
              <a:gd name="connsiteY76" fmla="*/ 4121909 h 5866626"/>
              <a:gd name="connsiteX77" fmla="*/ 1177158 w 1219538"/>
              <a:gd name="connsiteY77" fmla="*/ 4290074 h 5866626"/>
              <a:gd name="connsiteX78" fmla="*/ 1166648 w 1219538"/>
              <a:gd name="connsiteY78" fmla="*/ 4321605 h 5866626"/>
              <a:gd name="connsiteX79" fmla="*/ 1177158 w 1219538"/>
              <a:gd name="connsiteY79" fmla="*/ 4657936 h 5866626"/>
              <a:gd name="connsiteX80" fmla="*/ 1208689 w 1219538"/>
              <a:gd name="connsiteY80" fmla="*/ 4910185 h 5866626"/>
              <a:gd name="connsiteX81" fmla="*/ 1219199 w 1219538"/>
              <a:gd name="connsiteY81" fmla="*/ 4931206 h 5866626"/>
              <a:gd name="connsiteX82" fmla="*/ 1198179 w 1219538"/>
              <a:gd name="connsiteY82" fmla="*/ 4983758 h 5866626"/>
              <a:gd name="connsiteX83" fmla="*/ 1208689 w 1219538"/>
              <a:gd name="connsiteY83" fmla="*/ 5099372 h 5866626"/>
              <a:gd name="connsiteX84" fmla="*/ 1208689 w 1219538"/>
              <a:gd name="connsiteY84" fmla="*/ 5109881 h 5866626"/>
              <a:gd name="connsiteX85" fmla="*/ 1219200 w 1219538"/>
              <a:gd name="connsiteY85" fmla="*/ 5793054 h 5866626"/>
              <a:gd name="connsiteX86" fmla="*/ 1208689 w 1219538"/>
              <a:gd name="connsiteY86" fmla="*/ 5814074 h 5866626"/>
              <a:gd name="connsiteX87" fmla="*/ 1040524 w 1219538"/>
              <a:gd name="connsiteY87" fmla="*/ 5814074 h 5866626"/>
              <a:gd name="connsiteX88" fmla="*/ 1019503 w 1219538"/>
              <a:gd name="connsiteY88" fmla="*/ 5845605 h 5866626"/>
              <a:gd name="connsiteX89" fmla="*/ 987972 w 1219538"/>
              <a:gd name="connsiteY89" fmla="*/ 5866626 h 5866626"/>
              <a:gd name="connsiteX90" fmla="*/ 872358 w 1219538"/>
              <a:gd name="connsiteY90" fmla="*/ 5856116 h 5866626"/>
              <a:gd name="connsiteX91" fmla="*/ 809296 w 1219538"/>
              <a:gd name="connsiteY91" fmla="*/ 5835095 h 5866626"/>
              <a:gd name="connsiteX92" fmla="*/ 777765 w 1219538"/>
              <a:gd name="connsiteY92" fmla="*/ 5824585 h 5866626"/>
              <a:gd name="connsiteX93" fmla="*/ 199696 w 1219538"/>
              <a:gd name="connsiteY93" fmla="*/ 5835095 h 5866626"/>
              <a:gd name="connsiteX94" fmla="*/ 189186 w 1219538"/>
              <a:gd name="connsiteY94" fmla="*/ 5572336 h 5866626"/>
              <a:gd name="connsiteX0" fmla="*/ 189186 w 1219538"/>
              <a:gd name="connsiteY0" fmla="*/ 5486446 h 5780736"/>
              <a:gd name="connsiteX1" fmla="*/ 189186 w 1219538"/>
              <a:gd name="connsiteY1" fmla="*/ 5486446 h 5780736"/>
              <a:gd name="connsiteX2" fmla="*/ 178676 w 1219538"/>
              <a:gd name="connsiteY2" fmla="*/ 5328791 h 5780736"/>
              <a:gd name="connsiteX3" fmla="*/ 168165 w 1219538"/>
              <a:gd name="connsiteY3" fmla="*/ 5297260 h 5780736"/>
              <a:gd name="connsiteX4" fmla="*/ 157655 w 1219538"/>
              <a:gd name="connsiteY4" fmla="*/ 5002971 h 5780736"/>
              <a:gd name="connsiteX5" fmla="*/ 147145 w 1219538"/>
              <a:gd name="connsiteY5" fmla="*/ 4635109 h 5780736"/>
              <a:gd name="connsiteX6" fmla="*/ 126124 w 1219538"/>
              <a:gd name="connsiteY6" fmla="*/ 4572046 h 5780736"/>
              <a:gd name="connsiteX7" fmla="*/ 115614 w 1219538"/>
              <a:gd name="connsiteY7" fmla="*/ 4067550 h 5780736"/>
              <a:gd name="connsiteX8" fmla="*/ 105103 w 1219538"/>
              <a:gd name="connsiteY8" fmla="*/ 4014998 h 5780736"/>
              <a:gd name="connsiteX9" fmla="*/ 84082 w 1219538"/>
              <a:gd name="connsiteY9" fmla="*/ 3857343 h 5780736"/>
              <a:gd name="connsiteX10" fmla="*/ 73572 w 1219538"/>
              <a:gd name="connsiteY10" fmla="*/ 3731219 h 5780736"/>
              <a:gd name="connsiteX11" fmla="*/ 63062 w 1219538"/>
              <a:gd name="connsiteY11" fmla="*/ 3689178 h 5780736"/>
              <a:gd name="connsiteX12" fmla="*/ 52551 w 1219538"/>
              <a:gd name="connsiteY12" fmla="*/ 3626115 h 5780736"/>
              <a:gd name="connsiteX13" fmla="*/ 42041 w 1219538"/>
              <a:gd name="connsiteY13" fmla="*/ 3405398 h 5780736"/>
              <a:gd name="connsiteX14" fmla="*/ 31531 w 1219538"/>
              <a:gd name="connsiteY14" fmla="*/ 3300295 h 5780736"/>
              <a:gd name="connsiteX15" fmla="*/ 52551 w 1219538"/>
              <a:gd name="connsiteY15" fmla="*/ 3069067 h 5780736"/>
              <a:gd name="connsiteX16" fmla="*/ 73572 w 1219538"/>
              <a:gd name="connsiteY16" fmla="*/ 2711715 h 5780736"/>
              <a:gd name="connsiteX17" fmla="*/ 84082 w 1219538"/>
              <a:gd name="connsiteY17" fmla="*/ 2680184 h 5780736"/>
              <a:gd name="connsiteX18" fmla="*/ 73572 w 1219538"/>
              <a:gd name="connsiteY18" fmla="*/ 2469978 h 5780736"/>
              <a:gd name="connsiteX19" fmla="*/ 63062 w 1219538"/>
              <a:gd name="connsiteY19" fmla="*/ 2385895 h 5780736"/>
              <a:gd name="connsiteX20" fmla="*/ 52551 w 1219538"/>
              <a:gd name="connsiteY20" fmla="*/ 1250778 h 5780736"/>
              <a:gd name="connsiteX21" fmla="*/ 0 w 1219538"/>
              <a:gd name="connsiteY21" fmla="*/ 777812 h 5780736"/>
              <a:gd name="connsiteX22" fmla="*/ 21020 w 1219538"/>
              <a:gd name="connsiteY22" fmla="*/ 441481 h 5780736"/>
              <a:gd name="connsiteX23" fmla="*/ 105103 w 1219538"/>
              <a:gd name="connsiteY23" fmla="*/ 462502 h 5780736"/>
              <a:gd name="connsiteX24" fmla="*/ 21020 w 1219538"/>
              <a:gd name="connsiteY24" fmla="*/ 157702 h 5780736"/>
              <a:gd name="connsiteX25" fmla="*/ 115614 w 1219538"/>
              <a:gd name="connsiteY25" fmla="*/ 199743 h 5780736"/>
              <a:gd name="connsiteX26" fmla="*/ 241738 w 1219538"/>
              <a:gd name="connsiteY26" fmla="*/ 189233 h 5780736"/>
              <a:gd name="connsiteX27" fmla="*/ 252248 w 1219538"/>
              <a:gd name="connsiteY27" fmla="*/ 46 h 5780736"/>
              <a:gd name="connsiteX28" fmla="*/ 286237 w 1219538"/>
              <a:gd name="connsiteY28" fmla="*/ 168212 h 5780736"/>
              <a:gd name="connsiteX29" fmla="*/ 273268 w 1219538"/>
              <a:gd name="connsiteY29" fmla="*/ 52598 h 5780736"/>
              <a:gd name="connsiteX30" fmla="*/ 325821 w 1219538"/>
              <a:gd name="connsiteY30" fmla="*/ 21067 h 5780736"/>
              <a:gd name="connsiteX31" fmla="*/ 283779 w 1219538"/>
              <a:gd name="connsiteY31" fmla="*/ 84129 h 5780736"/>
              <a:gd name="connsiteX32" fmla="*/ 325820 w 1219538"/>
              <a:gd name="connsiteY32" fmla="*/ 115660 h 5780736"/>
              <a:gd name="connsiteX33" fmla="*/ 318443 w 1219538"/>
              <a:gd name="connsiteY33" fmla="*/ 126171 h 5780736"/>
              <a:gd name="connsiteX34" fmla="*/ 388882 w 1219538"/>
              <a:gd name="connsiteY34" fmla="*/ 199743 h 5780736"/>
              <a:gd name="connsiteX35" fmla="*/ 420414 w 1219538"/>
              <a:gd name="connsiteY35" fmla="*/ 357398 h 5780736"/>
              <a:gd name="connsiteX36" fmla="*/ 472965 w 1219538"/>
              <a:gd name="connsiteY36" fmla="*/ 315357 h 5780736"/>
              <a:gd name="connsiteX37" fmla="*/ 536027 w 1219538"/>
              <a:gd name="connsiteY37" fmla="*/ 273315 h 5780736"/>
              <a:gd name="connsiteX38" fmla="*/ 567558 w 1219538"/>
              <a:gd name="connsiteY38" fmla="*/ 252295 h 5780736"/>
              <a:gd name="connsiteX39" fmla="*/ 599089 w 1219538"/>
              <a:gd name="connsiteY39" fmla="*/ 241784 h 5780736"/>
              <a:gd name="connsiteX40" fmla="*/ 651641 w 1219538"/>
              <a:gd name="connsiteY40" fmla="*/ 252295 h 5780736"/>
              <a:gd name="connsiteX41" fmla="*/ 683172 w 1219538"/>
              <a:gd name="connsiteY41" fmla="*/ 273315 h 5780736"/>
              <a:gd name="connsiteX42" fmla="*/ 746234 w 1219538"/>
              <a:gd name="connsiteY42" fmla="*/ 262805 h 5780736"/>
              <a:gd name="connsiteX43" fmla="*/ 861848 w 1219538"/>
              <a:gd name="connsiteY43" fmla="*/ 273315 h 5780736"/>
              <a:gd name="connsiteX44" fmla="*/ 882869 w 1219538"/>
              <a:gd name="connsiteY44" fmla="*/ 241784 h 5780736"/>
              <a:gd name="connsiteX45" fmla="*/ 914400 w 1219538"/>
              <a:gd name="connsiteY45" fmla="*/ 220764 h 5780736"/>
              <a:gd name="connsiteX46" fmla="*/ 924910 w 1219538"/>
              <a:gd name="connsiteY46" fmla="*/ 273315 h 5780736"/>
              <a:gd name="connsiteX47" fmla="*/ 1072055 w 1219538"/>
              <a:gd name="connsiteY47" fmla="*/ 283826 h 5780736"/>
              <a:gd name="connsiteX48" fmla="*/ 1093076 w 1219538"/>
              <a:gd name="connsiteY48" fmla="*/ 252295 h 5780736"/>
              <a:gd name="connsiteX49" fmla="*/ 1082565 w 1219538"/>
              <a:gd name="connsiteY49" fmla="*/ 220764 h 5780736"/>
              <a:gd name="connsiteX50" fmla="*/ 1051034 w 1219538"/>
              <a:gd name="connsiteY50" fmla="*/ 252295 h 5780736"/>
              <a:gd name="connsiteX51" fmla="*/ 1040524 w 1219538"/>
              <a:gd name="connsiteY51" fmla="*/ 283826 h 5780736"/>
              <a:gd name="connsiteX52" fmla="*/ 1093076 w 1219538"/>
              <a:gd name="connsiteY52" fmla="*/ 388929 h 5780736"/>
              <a:gd name="connsiteX53" fmla="*/ 1124607 w 1219538"/>
              <a:gd name="connsiteY53" fmla="*/ 420460 h 5780736"/>
              <a:gd name="connsiteX54" fmla="*/ 1114096 w 1219538"/>
              <a:gd name="connsiteY54" fmla="*/ 704240 h 5780736"/>
              <a:gd name="connsiteX55" fmla="*/ 1093076 w 1219538"/>
              <a:gd name="connsiteY55" fmla="*/ 767302 h 5780736"/>
              <a:gd name="connsiteX56" fmla="*/ 1082565 w 1219538"/>
              <a:gd name="connsiteY56" fmla="*/ 798833 h 5780736"/>
              <a:gd name="connsiteX57" fmla="*/ 1072055 w 1219538"/>
              <a:gd name="connsiteY57" fmla="*/ 861895 h 5780736"/>
              <a:gd name="connsiteX58" fmla="*/ 1093076 w 1219538"/>
              <a:gd name="connsiteY58" fmla="*/ 1261288 h 5780736"/>
              <a:gd name="connsiteX59" fmla="*/ 1103586 w 1219538"/>
              <a:gd name="connsiteY59" fmla="*/ 1713233 h 5780736"/>
              <a:gd name="connsiteX60" fmla="*/ 1135117 w 1219538"/>
              <a:gd name="connsiteY60" fmla="*/ 1870888 h 5780736"/>
              <a:gd name="connsiteX61" fmla="*/ 1124607 w 1219538"/>
              <a:gd name="connsiteY61" fmla="*/ 2060074 h 5780736"/>
              <a:gd name="connsiteX62" fmla="*/ 1145627 w 1219538"/>
              <a:gd name="connsiteY62" fmla="*/ 2228240 h 5780736"/>
              <a:gd name="connsiteX63" fmla="*/ 1156138 w 1219538"/>
              <a:gd name="connsiteY63" fmla="*/ 2596102 h 5780736"/>
              <a:gd name="connsiteX64" fmla="*/ 1177158 w 1219538"/>
              <a:gd name="connsiteY64" fmla="*/ 2701205 h 5780736"/>
              <a:gd name="connsiteX65" fmla="*/ 1166648 w 1219538"/>
              <a:gd name="connsiteY65" fmla="*/ 3069067 h 5780736"/>
              <a:gd name="connsiteX66" fmla="*/ 1145627 w 1219538"/>
              <a:gd name="connsiteY66" fmla="*/ 3132129 h 5780736"/>
              <a:gd name="connsiteX67" fmla="*/ 1135117 w 1219538"/>
              <a:gd name="connsiteY67" fmla="*/ 3289784 h 5780736"/>
              <a:gd name="connsiteX68" fmla="*/ 1114096 w 1219538"/>
              <a:gd name="connsiteY68" fmla="*/ 3321315 h 5780736"/>
              <a:gd name="connsiteX69" fmla="*/ 1114096 w 1219538"/>
              <a:gd name="connsiteY69" fmla="*/ 3321315 h 5780736"/>
              <a:gd name="connsiteX70" fmla="*/ 1124607 w 1219538"/>
              <a:gd name="connsiteY70" fmla="*/ 3331826 h 5780736"/>
              <a:gd name="connsiteX71" fmla="*/ 1145627 w 1219538"/>
              <a:gd name="connsiteY71" fmla="*/ 3426419 h 5780736"/>
              <a:gd name="connsiteX72" fmla="*/ 1124607 w 1219538"/>
              <a:gd name="connsiteY72" fmla="*/ 3594584 h 5780736"/>
              <a:gd name="connsiteX73" fmla="*/ 1156138 w 1219538"/>
              <a:gd name="connsiteY73" fmla="*/ 3857343 h 5780736"/>
              <a:gd name="connsiteX74" fmla="*/ 1166648 w 1219538"/>
              <a:gd name="connsiteY74" fmla="*/ 3899384 h 5780736"/>
              <a:gd name="connsiteX75" fmla="*/ 1177158 w 1219538"/>
              <a:gd name="connsiteY75" fmla="*/ 3951936 h 5780736"/>
              <a:gd name="connsiteX76" fmla="*/ 1187669 w 1219538"/>
              <a:gd name="connsiteY76" fmla="*/ 4036019 h 5780736"/>
              <a:gd name="connsiteX77" fmla="*/ 1177158 w 1219538"/>
              <a:gd name="connsiteY77" fmla="*/ 4204184 h 5780736"/>
              <a:gd name="connsiteX78" fmla="*/ 1166648 w 1219538"/>
              <a:gd name="connsiteY78" fmla="*/ 4235715 h 5780736"/>
              <a:gd name="connsiteX79" fmla="*/ 1177158 w 1219538"/>
              <a:gd name="connsiteY79" fmla="*/ 4572046 h 5780736"/>
              <a:gd name="connsiteX80" fmla="*/ 1208689 w 1219538"/>
              <a:gd name="connsiteY80" fmla="*/ 4824295 h 5780736"/>
              <a:gd name="connsiteX81" fmla="*/ 1219199 w 1219538"/>
              <a:gd name="connsiteY81" fmla="*/ 4845316 h 5780736"/>
              <a:gd name="connsiteX82" fmla="*/ 1198179 w 1219538"/>
              <a:gd name="connsiteY82" fmla="*/ 4897868 h 5780736"/>
              <a:gd name="connsiteX83" fmla="*/ 1208689 w 1219538"/>
              <a:gd name="connsiteY83" fmla="*/ 5013482 h 5780736"/>
              <a:gd name="connsiteX84" fmla="*/ 1208689 w 1219538"/>
              <a:gd name="connsiteY84" fmla="*/ 5023991 h 5780736"/>
              <a:gd name="connsiteX85" fmla="*/ 1219200 w 1219538"/>
              <a:gd name="connsiteY85" fmla="*/ 5707164 h 5780736"/>
              <a:gd name="connsiteX86" fmla="*/ 1208689 w 1219538"/>
              <a:gd name="connsiteY86" fmla="*/ 5728184 h 5780736"/>
              <a:gd name="connsiteX87" fmla="*/ 1040524 w 1219538"/>
              <a:gd name="connsiteY87" fmla="*/ 5728184 h 5780736"/>
              <a:gd name="connsiteX88" fmla="*/ 1019503 w 1219538"/>
              <a:gd name="connsiteY88" fmla="*/ 5759715 h 5780736"/>
              <a:gd name="connsiteX89" fmla="*/ 987972 w 1219538"/>
              <a:gd name="connsiteY89" fmla="*/ 5780736 h 5780736"/>
              <a:gd name="connsiteX90" fmla="*/ 872358 w 1219538"/>
              <a:gd name="connsiteY90" fmla="*/ 5770226 h 5780736"/>
              <a:gd name="connsiteX91" fmla="*/ 809296 w 1219538"/>
              <a:gd name="connsiteY91" fmla="*/ 5749205 h 5780736"/>
              <a:gd name="connsiteX92" fmla="*/ 777765 w 1219538"/>
              <a:gd name="connsiteY92" fmla="*/ 5738695 h 5780736"/>
              <a:gd name="connsiteX93" fmla="*/ 199696 w 1219538"/>
              <a:gd name="connsiteY93" fmla="*/ 5749205 h 5780736"/>
              <a:gd name="connsiteX94" fmla="*/ 189186 w 1219538"/>
              <a:gd name="connsiteY94" fmla="*/ 5486446 h 5780736"/>
              <a:gd name="connsiteX0" fmla="*/ 189186 w 1219538"/>
              <a:gd name="connsiteY0" fmla="*/ 5486446 h 5780736"/>
              <a:gd name="connsiteX1" fmla="*/ 189186 w 1219538"/>
              <a:gd name="connsiteY1" fmla="*/ 5486446 h 5780736"/>
              <a:gd name="connsiteX2" fmla="*/ 178676 w 1219538"/>
              <a:gd name="connsiteY2" fmla="*/ 5328791 h 5780736"/>
              <a:gd name="connsiteX3" fmla="*/ 168165 w 1219538"/>
              <a:gd name="connsiteY3" fmla="*/ 5297260 h 5780736"/>
              <a:gd name="connsiteX4" fmla="*/ 157655 w 1219538"/>
              <a:gd name="connsiteY4" fmla="*/ 5002971 h 5780736"/>
              <a:gd name="connsiteX5" fmla="*/ 147145 w 1219538"/>
              <a:gd name="connsiteY5" fmla="*/ 4635109 h 5780736"/>
              <a:gd name="connsiteX6" fmla="*/ 126124 w 1219538"/>
              <a:gd name="connsiteY6" fmla="*/ 4572046 h 5780736"/>
              <a:gd name="connsiteX7" fmla="*/ 115614 w 1219538"/>
              <a:gd name="connsiteY7" fmla="*/ 4067550 h 5780736"/>
              <a:gd name="connsiteX8" fmla="*/ 105103 w 1219538"/>
              <a:gd name="connsiteY8" fmla="*/ 4014998 h 5780736"/>
              <a:gd name="connsiteX9" fmla="*/ 84082 w 1219538"/>
              <a:gd name="connsiteY9" fmla="*/ 3857343 h 5780736"/>
              <a:gd name="connsiteX10" fmla="*/ 73572 w 1219538"/>
              <a:gd name="connsiteY10" fmla="*/ 3731219 h 5780736"/>
              <a:gd name="connsiteX11" fmla="*/ 63062 w 1219538"/>
              <a:gd name="connsiteY11" fmla="*/ 3689178 h 5780736"/>
              <a:gd name="connsiteX12" fmla="*/ 52551 w 1219538"/>
              <a:gd name="connsiteY12" fmla="*/ 3626115 h 5780736"/>
              <a:gd name="connsiteX13" fmla="*/ 42041 w 1219538"/>
              <a:gd name="connsiteY13" fmla="*/ 3405398 h 5780736"/>
              <a:gd name="connsiteX14" fmla="*/ 31531 w 1219538"/>
              <a:gd name="connsiteY14" fmla="*/ 3300295 h 5780736"/>
              <a:gd name="connsiteX15" fmla="*/ 52551 w 1219538"/>
              <a:gd name="connsiteY15" fmla="*/ 3069067 h 5780736"/>
              <a:gd name="connsiteX16" fmla="*/ 73572 w 1219538"/>
              <a:gd name="connsiteY16" fmla="*/ 2711715 h 5780736"/>
              <a:gd name="connsiteX17" fmla="*/ 84082 w 1219538"/>
              <a:gd name="connsiteY17" fmla="*/ 2680184 h 5780736"/>
              <a:gd name="connsiteX18" fmla="*/ 73572 w 1219538"/>
              <a:gd name="connsiteY18" fmla="*/ 2469978 h 5780736"/>
              <a:gd name="connsiteX19" fmla="*/ 63062 w 1219538"/>
              <a:gd name="connsiteY19" fmla="*/ 2385895 h 5780736"/>
              <a:gd name="connsiteX20" fmla="*/ 52551 w 1219538"/>
              <a:gd name="connsiteY20" fmla="*/ 1250778 h 5780736"/>
              <a:gd name="connsiteX21" fmla="*/ 0 w 1219538"/>
              <a:gd name="connsiteY21" fmla="*/ 777812 h 5780736"/>
              <a:gd name="connsiteX22" fmla="*/ 21020 w 1219538"/>
              <a:gd name="connsiteY22" fmla="*/ 441481 h 5780736"/>
              <a:gd name="connsiteX23" fmla="*/ 105103 w 1219538"/>
              <a:gd name="connsiteY23" fmla="*/ 462502 h 5780736"/>
              <a:gd name="connsiteX24" fmla="*/ 21020 w 1219538"/>
              <a:gd name="connsiteY24" fmla="*/ 157702 h 5780736"/>
              <a:gd name="connsiteX25" fmla="*/ 115614 w 1219538"/>
              <a:gd name="connsiteY25" fmla="*/ 199743 h 5780736"/>
              <a:gd name="connsiteX26" fmla="*/ 241738 w 1219538"/>
              <a:gd name="connsiteY26" fmla="*/ 189233 h 5780736"/>
              <a:gd name="connsiteX27" fmla="*/ 252248 w 1219538"/>
              <a:gd name="connsiteY27" fmla="*/ 46 h 5780736"/>
              <a:gd name="connsiteX28" fmla="*/ 286237 w 1219538"/>
              <a:gd name="connsiteY28" fmla="*/ 168212 h 5780736"/>
              <a:gd name="connsiteX29" fmla="*/ 273268 w 1219538"/>
              <a:gd name="connsiteY29" fmla="*/ 52598 h 5780736"/>
              <a:gd name="connsiteX30" fmla="*/ 325821 w 1219538"/>
              <a:gd name="connsiteY30" fmla="*/ 252295 h 5780736"/>
              <a:gd name="connsiteX31" fmla="*/ 283779 w 1219538"/>
              <a:gd name="connsiteY31" fmla="*/ 84129 h 5780736"/>
              <a:gd name="connsiteX32" fmla="*/ 325820 w 1219538"/>
              <a:gd name="connsiteY32" fmla="*/ 115660 h 5780736"/>
              <a:gd name="connsiteX33" fmla="*/ 318443 w 1219538"/>
              <a:gd name="connsiteY33" fmla="*/ 126171 h 5780736"/>
              <a:gd name="connsiteX34" fmla="*/ 388882 w 1219538"/>
              <a:gd name="connsiteY34" fmla="*/ 199743 h 5780736"/>
              <a:gd name="connsiteX35" fmla="*/ 420414 w 1219538"/>
              <a:gd name="connsiteY35" fmla="*/ 357398 h 5780736"/>
              <a:gd name="connsiteX36" fmla="*/ 472965 w 1219538"/>
              <a:gd name="connsiteY36" fmla="*/ 315357 h 5780736"/>
              <a:gd name="connsiteX37" fmla="*/ 536027 w 1219538"/>
              <a:gd name="connsiteY37" fmla="*/ 273315 h 5780736"/>
              <a:gd name="connsiteX38" fmla="*/ 567558 w 1219538"/>
              <a:gd name="connsiteY38" fmla="*/ 252295 h 5780736"/>
              <a:gd name="connsiteX39" fmla="*/ 599089 w 1219538"/>
              <a:gd name="connsiteY39" fmla="*/ 241784 h 5780736"/>
              <a:gd name="connsiteX40" fmla="*/ 651641 w 1219538"/>
              <a:gd name="connsiteY40" fmla="*/ 252295 h 5780736"/>
              <a:gd name="connsiteX41" fmla="*/ 683172 w 1219538"/>
              <a:gd name="connsiteY41" fmla="*/ 273315 h 5780736"/>
              <a:gd name="connsiteX42" fmla="*/ 746234 w 1219538"/>
              <a:gd name="connsiteY42" fmla="*/ 262805 h 5780736"/>
              <a:gd name="connsiteX43" fmla="*/ 861848 w 1219538"/>
              <a:gd name="connsiteY43" fmla="*/ 273315 h 5780736"/>
              <a:gd name="connsiteX44" fmla="*/ 882869 w 1219538"/>
              <a:gd name="connsiteY44" fmla="*/ 241784 h 5780736"/>
              <a:gd name="connsiteX45" fmla="*/ 914400 w 1219538"/>
              <a:gd name="connsiteY45" fmla="*/ 220764 h 5780736"/>
              <a:gd name="connsiteX46" fmla="*/ 924910 w 1219538"/>
              <a:gd name="connsiteY46" fmla="*/ 273315 h 5780736"/>
              <a:gd name="connsiteX47" fmla="*/ 1072055 w 1219538"/>
              <a:gd name="connsiteY47" fmla="*/ 283826 h 5780736"/>
              <a:gd name="connsiteX48" fmla="*/ 1093076 w 1219538"/>
              <a:gd name="connsiteY48" fmla="*/ 252295 h 5780736"/>
              <a:gd name="connsiteX49" fmla="*/ 1082565 w 1219538"/>
              <a:gd name="connsiteY49" fmla="*/ 220764 h 5780736"/>
              <a:gd name="connsiteX50" fmla="*/ 1051034 w 1219538"/>
              <a:gd name="connsiteY50" fmla="*/ 252295 h 5780736"/>
              <a:gd name="connsiteX51" fmla="*/ 1040524 w 1219538"/>
              <a:gd name="connsiteY51" fmla="*/ 283826 h 5780736"/>
              <a:gd name="connsiteX52" fmla="*/ 1093076 w 1219538"/>
              <a:gd name="connsiteY52" fmla="*/ 388929 h 5780736"/>
              <a:gd name="connsiteX53" fmla="*/ 1124607 w 1219538"/>
              <a:gd name="connsiteY53" fmla="*/ 420460 h 5780736"/>
              <a:gd name="connsiteX54" fmla="*/ 1114096 w 1219538"/>
              <a:gd name="connsiteY54" fmla="*/ 704240 h 5780736"/>
              <a:gd name="connsiteX55" fmla="*/ 1093076 w 1219538"/>
              <a:gd name="connsiteY55" fmla="*/ 767302 h 5780736"/>
              <a:gd name="connsiteX56" fmla="*/ 1082565 w 1219538"/>
              <a:gd name="connsiteY56" fmla="*/ 798833 h 5780736"/>
              <a:gd name="connsiteX57" fmla="*/ 1072055 w 1219538"/>
              <a:gd name="connsiteY57" fmla="*/ 861895 h 5780736"/>
              <a:gd name="connsiteX58" fmla="*/ 1093076 w 1219538"/>
              <a:gd name="connsiteY58" fmla="*/ 1261288 h 5780736"/>
              <a:gd name="connsiteX59" fmla="*/ 1103586 w 1219538"/>
              <a:gd name="connsiteY59" fmla="*/ 1713233 h 5780736"/>
              <a:gd name="connsiteX60" fmla="*/ 1135117 w 1219538"/>
              <a:gd name="connsiteY60" fmla="*/ 1870888 h 5780736"/>
              <a:gd name="connsiteX61" fmla="*/ 1124607 w 1219538"/>
              <a:gd name="connsiteY61" fmla="*/ 2060074 h 5780736"/>
              <a:gd name="connsiteX62" fmla="*/ 1145627 w 1219538"/>
              <a:gd name="connsiteY62" fmla="*/ 2228240 h 5780736"/>
              <a:gd name="connsiteX63" fmla="*/ 1156138 w 1219538"/>
              <a:gd name="connsiteY63" fmla="*/ 2596102 h 5780736"/>
              <a:gd name="connsiteX64" fmla="*/ 1177158 w 1219538"/>
              <a:gd name="connsiteY64" fmla="*/ 2701205 h 5780736"/>
              <a:gd name="connsiteX65" fmla="*/ 1166648 w 1219538"/>
              <a:gd name="connsiteY65" fmla="*/ 3069067 h 5780736"/>
              <a:gd name="connsiteX66" fmla="*/ 1145627 w 1219538"/>
              <a:gd name="connsiteY66" fmla="*/ 3132129 h 5780736"/>
              <a:gd name="connsiteX67" fmla="*/ 1135117 w 1219538"/>
              <a:gd name="connsiteY67" fmla="*/ 3289784 h 5780736"/>
              <a:gd name="connsiteX68" fmla="*/ 1114096 w 1219538"/>
              <a:gd name="connsiteY68" fmla="*/ 3321315 h 5780736"/>
              <a:gd name="connsiteX69" fmla="*/ 1114096 w 1219538"/>
              <a:gd name="connsiteY69" fmla="*/ 3321315 h 5780736"/>
              <a:gd name="connsiteX70" fmla="*/ 1124607 w 1219538"/>
              <a:gd name="connsiteY70" fmla="*/ 3331826 h 5780736"/>
              <a:gd name="connsiteX71" fmla="*/ 1145627 w 1219538"/>
              <a:gd name="connsiteY71" fmla="*/ 3426419 h 5780736"/>
              <a:gd name="connsiteX72" fmla="*/ 1124607 w 1219538"/>
              <a:gd name="connsiteY72" fmla="*/ 3594584 h 5780736"/>
              <a:gd name="connsiteX73" fmla="*/ 1156138 w 1219538"/>
              <a:gd name="connsiteY73" fmla="*/ 3857343 h 5780736"/>
              <a:gd name="connsiteX74" fmla="*/ 1166648 w 1219538"/>
              <a:gd name="connsiteY74" fmla="*/ 3899384 h 5780736"/>
              <a:gd name="connsiteX75" fmla="*/ 1177158 w 1219538"/>
              <a:gd name="connsiteY75" fmla="*/ 3951936 h 5780736"/>
              <a:gd name="connsiteX76" fmla="*/ 1187669 w 1219538"/>
              <a:gd name="connsiteY76" fmla="*/ 4036019 h 5780736"/>
              <a:gd name="connsiteX77" fmla="*/ 1177158 w 1219538"/>
              <a:gd name="connsiteY77" fmla="*/ 4204184 h 5780736"/>
              <a:gd name="connsiteX78" fmla="*/ 1166648 w 1219538"/>
              <a:gd name="connsiteY78" fmla="*/ 4235715 h 5780736"/>
              <a:gd name="connsiteX79" fmla="*/ 1177158 w 1219538"/>
              <a:gd name="connsiteY79" fmla="*/ 4572046 h 5780736"/>
              <a:gd name="connsiteX80" fmla="*/ 1208689 w 1219538"/>
              <a:gd name="connsiteY80" fmla="*/ 4824295 h 5780736"/>
              <a:gd name="connsiteX81" fmla="*/ 1219199 w 1219538"/>
              <a:gd name="connsiteY81" fmla="*/ 4845316 h 5780736"/>
              <a:gd name="connsiteX82" fmla="*/ 1198179 w 1219538"/>
              <a:gd name="connsiteY82" fmla="*/ 4897868 h 5780736"/>
              <a:gd name="connsiteX83" fmla="*/ 1208689 w 1219538"/>
              <a:gd name="connsiteY83" fmla="*/ 5013482 h 5780736"/>
              <a:gd name="connsiteX84" fmla="*/ 1208689 w 1219538"/>
              <a:gd name="connsiteY84" fmla="*/ 5023991 h 5780736"/>
              <a:gd name="connsiteX85" fmla="*/ 1219200 w 1219538"/>
              <a:gd name="connsiteY85" fmla="*/ 5707164 h 5780736"/>
              <a:gd name="connsiteX86" fmla="*/ 1208689 w 1219538"/>
              <a:gd name="connsiteY86" fmla="*/ 5728184 h 5780736"/>
              <a:gd name="connsiteX87" fmla="*/ 1040524 w 1219538"/>
              <a:gd name="connsiteY87" fmla="*/ 5728184 h 5780736"/>
              <a:gd name="connsiteX88" fmla="*/ 1019503 w 1219538"/>
              <a:gd name="connsiteY88" fmla="*/ 5759715 h 5780736"/>
              <a:gd name="connsiteX89" fmla="*/ 987972 w 1219538"/>
              <a:gd name="connsiteY89" fmla="*/ 5780736 h 5780736"/>
              <a:gd name="connsiteX90" fmla="*/ 872358 w 1219538"/>
              <a:gd name="connsiteY90" fmla="*/ 5770226 h 5780736"/>
              <a:gd name="connsiteX91" fmla="*/ 809296 w 1219538"/>
              <a:gd name="connsiteY91" fmla="*/ 5749205 h 5780736"/>
              <a:gd name="connsiteX92" fmla="*/ 777765 w 1219538"/>
              <a:gd name="connsiteY92" fmla="*/ 5738695 h 5780736"/>
              <a:gd name="connsiteX93" fmla="*/ 199696 w 1219538"/>
              <a:gd name="connsiteY93" fmla="*/ 5749205 h 5780736"/>
              <a:gd name="connsiteX94" fmla="*/ 189186 w 1219538"/>
              <a:gd name="connsiteY94" fmla="*/ 5486446 h 5780736"/>
              <a:gd name="connsiteX0" fmla="*/ 189186 w 1219538"/>
              <a:gd name="connsiteY0" fmla="*/ 5486446 h 5780736"/>
              <a:gd name="connsiteX1" fmla="*/ 189186 w 1219538"/>
              <a:gd name="connsiteY1" fmla="*/ 5486446 h 5780736"/>
              <a:gd name="connsiteX2" fmla="*/ 178676 w 1219538"/>
              <a:gd name="connsiteY2" fmla="*/ 5328791 h 5780736"/>
              <a:gd name="connsiteX3" fmla="*/ 168165 w 1219538"/>
              <a:gd name="connsiteY3" fmla="*/ 5297260 h 5780736"/>
              <a:gd name="connsiteX4" fmla="*/ 157655 w 1219538"/>
              <a:gd name="connsiteY4" fmla="*/ 5002971 h 5780736"/>
              <a:gd name="connsiteX5" fmla="*/ 147145 w 1219538"/>
              <a:gd name="connsiteY5" fmla="*/ 4635109 h 5780736"/>
              <a:gd name="connsiteX6" fmla="*/ 126124 w 1219538"/>
              <a:gd name="connsiteY6" fmla="*/ 4572046 h 5780736"/>
              <a:gd name="connsiteX7" fmla="*/ 115614 w 1219538"/>
              <a:gd name="connsiteY7" fmla="*/ 4067550 h 5780736"/>
              <a:gd name="connsiteX8" fmla="*/ 105103 w 1219538"/>
              <a:gd name="connsiteY8" fmla="*/ 4014998 h 5780736"/>
              <a:gd name="connsiteX9" fmla="*/ 84082 w 1219538"/>
              <a:gd name="connsiteY9" fmla="*/ 3857343 h 5780736"/>
              <a:gd name="connsiteX10" fmla="*/ 73572 w 1219538"/>
              <a:gd name="connsiteY10" fmla="*/ 3731219 h 5780736"/>
              <a:gd name="connsiteX11" fmla="*/ 63062 w 1219538"/>
              <a:gd name="connsiteY11" fmla="*/ 3689178 h 5780736"/>
              <a:gd name="connsiteX12" fmla="*/ 52551 w 1219538"/>
              <a:gd name="connsiteY12" fmla="*/ 3626115 h 5780736"/>
              <a:gd name="connsiteX13" fmla="*/ 42041 w 1219538"/>
              <a:gd name="connsiteY13" fmla="*/ 3405398 h 5780736"/>
              <a:gd name="connsiteX14" fmla="*/ 31531 w 1219538"/>
              <a:gd name="connsiteY14" fmla="*/ 3300295 h 5780736"/>
              <a:gd name="connsiteX15" fmla="*/ 52551 w 1219538"/>
              <a:gd name="connsiteY15" fmla="*/ 3069067 h 5780736"/>
              <a:gd name="connsiteX16" fmla="*/ 73572 w 1219538"/>
              <a:gd name="connsiteY16" fmla="*/ 2711715 h 5780736"/>
              <a:gd name="connsiteX17" fmla="*/ 84082 w 1219538"/>
              <a:gd name="connsiteY17" fmla="*/ 2680184 h 5780736"/>
              <a:gd name="connsiteX18" fmla="*/ 73572 w 1219538"/>
              <a:gd name="connsiteY18" fmla="*/ 2469978 h 5780736"/>
              <a:gd name="connsiteX19" fmla="*/ 63062 w 1219538"/>
              <a:gd name="connsiteY19" fmla="*/ 2385895 h 5780736"/>
              <a:gd name="connsiteX20" fmla="*/ 52551 w 1219538"/>
              <a:gd name="connsiteY20" fmla="*/ 1250778 h 5780736"/>
              <a:gd name="connsiteX21" fmla="*/ 0 w 1219538"/>
              <a:gd name="connsiteY21" fmla="*/ 777812 h 5780736"/>
              <a:gd name="connsiteX22" fmla="*/ 21020 w 1219538"/>
              <a:gd name="connsiteY22" fmla="*/ 441481 h 5780736"/>
              <a:gd name="connsiteX23" fmla="*/ 105103 w 1219538"/>
              <a:gd name="connsiteY23" fmla="*/ 462502 h 5780736"/>
              <a:gd name="connsiteX24" fmla="*/ 21020 w 1219538"/>
              <a:gd name="connsiteY24" fmla="*/ 157702 h 5780736"/>
              <a:gd name="connsiteX25" fmla="*/ 115614 w 1219538"/>
              <a:gd name="connsiteY25" fmla="*/ 199743 h 5780736"/>
              <a:gd name="connsiteX26" fmla="*/ 241738 w 1219538"/>
              <a:gd name="connsiteY26" fmla="*/ 189233 h 5780736"/>
              <a:gd name="connsiteX27" fmla="*/ 252248 w 1219538"/>
              <a:gd name="connsiteY27" fmla="*/ 46 h 5780736"/>
              <a:gd name="connsiteX28" fmla="*/ 286237 w 1219538"/>
              <a:gd name="connsiteY28" fmla="*/ 168212 h 5780736"/>
              <a:gd name="connsiteX29" fmla="*/ 312177 w 1219538"/>
              <a:gd name="connsiteY29" fmla="*/ 220764 h 5780736"/>
              <a:gd name="connsiteX30" fmla="*/ 325821 w 1219538"/>
              <a:gd name="connsiteY30" fmla="*/ 252295 h 5780736"/>
              <a:gd name="connsiteX31" fmla="*/ 283779 w 1219538"/>
              <a:gd name="connsiteY31" fmla="*/ 84129 h 5780736"/>
              <a:gd name="connsiteX32" fmla="*/ 325820 w 1219538"/>
              <a:gd name="connsiteY32" fmla="*/ 115660 h 5780736"/>
              <a:gd name="connsiteX33" fmla="*/ 318443 w 1219538"/>
              <a:gd name="connsiteY33" fmla="*/ 126171 h 5780736"/>
              <a:gd name="connsiteX34" fmla="*/ 388882 w 1219538"/>
              <a:gd name="connsiteY34" fmla="*/ 199743 h 5780736"/>
              <a:gd name="connsiteX35" fmla="*/ 420414 w 1219538"/>
              <a:gd name="connsiteY35" fmla="*/ 357398 h 5780736"/>
              <a:gd name="connsiteX36" fmla="*/ 472965 w 1219538"/>
              <a:gd name="connsiteY36" fmla="*/ 315357 h 5780736"/>
              <a:gd name="connsiteX37" fmla="*/ 536027 w 1219538"/>
              <a:gd name="connsiteY37" fmla="*/ 273315 h 5780736"/>
              <a:gd name="connsiteX38" fmla="*/ 567558 w 1219538"/>
              <a:gd name="connsiteY38" fmla="*/ 252295 h 5780736"/>
              <a:gd name="connsiteX39" fmla="*/ 599089 w 1219538"/>
              <a:gd name="connsiteY39" fmla="*/ 241784 h 5780736"/>
              <a:gd name="connsiteX40" fmla="*/ 651641 w 1219538"/>
              <a:gd name="connsiteY40" fmla="*/ 252295 h 5780736"/>
              <a:gd name="connsiteX41" fmla="*/ 683172 w 1219538"/>
              <a:gd name="connsiteY41" fmla="*/ 273315 h 5780736"/>
              <a:gd name="connsiteX42" fmla="*/ 746234 w 1219538"/>
              <a:gd name="connsiteY42" fmla="*/ 262805 h 5780736"/>
              <a:gd name="connsiteX43" fmla="*/ 861848 w 1219538"/>
              <a:gd name="connsiteY43" fmla="*/ 273315 h 5780736"/>
              <a:gd name="connsiteX44" fmla="*/ 882869 w 1219538"/>
              <a:gd name="connsiteY44" fmla="*/ 241784 h 5780736"/>
              <a:gd name="connsiteX45" fmla="*/ 914400 w 1219538"/>
              <a:gd name="connsiteY45" fmla="*/ 220764 h 5780736"/>
              <a:gd name="connsiteX46" fmla="*/ 924910 w 1219538"/>
              <a:gd name="connsiteY46" fmla="*/ 273315 h 5780736"/>
              <a:gd name="connsiteX47" fmla="*/ 1072055 w 1219538"/>
              <a:gd name="connsiteY47" fmla="*/ 283826 h 5780736"/>
              <a:gd name="connsiteX48" fmla="*/ 1093076 w 1219538"/>
              <a:gd name="connsiteY48" fmla="*/ 252295 h 5780736"/>
              <a:gd name="connsiteX49" fmla="*/ 1082565 w 1219538"/>
              <a:gd name="connsiteY49" fmla="*/ 220764 h 5780736"/>
              <a:gd name="connsiteX50" fmla="*/ 1051034 w 1219538"/>
              <a:gd name="connsiteY50" fmla="*/ 252295 h 5780736"/>
              <a:gd name="connsiteX51" fmla="*/ 1040524 w 1219538"/>
              <a:gd name="connsiteY51" fmla="*/ 283826 h 5780736"/>
              <a:gd name="connsiteX52" fmla="*/ 1093076 w 1219538"/>
              <a:gd name="connsiteY52" fmla="*/ 388929 h 5780736"/>
              <a:gd name="connsiteX53" fmla="*/ 1124607 w 1219538"/>
              <a:gd name="connsiteY53" fmla="*/ 420460 h 5780736"/>
              <a:gd name="connsiteX54" fmla="*/ 1114096 w 1219538"/>
              <a:gd name="connsiteY54" fmla="*/ 704240 h 5780736"/>
              <a:gd name="connsiteX55" fmla="*/ 1093076 w 1219538"/>
              <a:gd name="connsiteY55" fmla="*/ 767302 h 5780736"/>
              <a:gd name="connsiteX56" fmla="*/ 1082565 w 1219538"/>
              <a:gd name="connsiteY56" fmla="*/ 798833 h 5780736"/>
              <a:gd name="connsiteX57" fmla="*/ 1072055 w 1219538"/>
              <a:gd name="connsiteY57" fmla="*/ 861895 h 5780736"/>
              <a:gd name="connsiteX58" fmla="*/ 1093076 w 1219538"/>
              <a:gd name="connsiteY58" fmla="*/ 1261288 h 5780736"/>
              <a:gd name="connsiteX59" fmla="*/ 1103586 w 1219538"/>
              <a:gd name="connsiteY59" fmla="*/ 1713233 h 5780736"/>
              <a:gd name="connsiteX60" fmla="*/ 1135117 w 1219538"/>
              <a:gd name="connsiteY60" fmla="*/ 1870888 h 5780736"/>
              <a:gd name="connsiteX61" fmla="*/ 1124607 w 1219538"/>
              <a:gd name="connsiteY61" fmla="*/ 2060074 h 5780736"/>
              <a:gd name="connsiteX62" fmla="*/ 1145627 w 1219538"/>
              <a:gd name="connsiteY62" fmla="*/ 2228240 h 5780736"/>
              <a:gd name="connsiteX63" fmla="*/ 1156138 w 1219538"/>
              <a:gd name="connsiteY63" fmla="*/ 2596102 h 5780736"/>
              <a:gd name="connsiteX64" fmla="*/ 1177158 w 1219538"/>
              <a:gd name="connsiteY64" fmla="*/ 2701205 h 5780736"/>
              <a:gd name="connsiteX65" fmla="*/ 1166648 w 1219538"/>
              <a:gd name="connsiteY65" fmla="*/ 3069067 h 5780736"/>
              <a:gd name="connsiteX66" fmla="*/ 1145627 w 1219538"/>
              <a:gd name="connsiteY66" fmla="*/ 3132129 h 5780736"/>
              <a:gd name="connsiteX67" fmla="*/ 1135117 w 1219538"/>
              <a:gd name="connsiteY67" fmla="*/ 3289784 h 5780736"/>
              <a:gd name="connsiteX68" fmla="*/ 1114096 w 1219538"/>
              <a:gd name="connsiteY68" fmla="*/ 3321315 h 5780736"/>
              <a:gd name="connsiteX69" fmla="*/ 1114096 w 1219538"/>
              <a:gd name="connsiteY69" fmla="*/ 3321315 h 5780736"/>
              <a:gd name="connsiteX70" fmla="*/ 1124607 w 1219538"/>
              <a:gd name="connsiteY70" fmla="*/ 3331826 h 5780736"/>
              <a:gd name="connsiteX71" fmla="*/ 1145627 w 1219538"/>
              <a:gd name="connsiteY71" fmla="*/ 3426419 h 5780736"/>
              <a:gd name="connsiteX72" fmla="*/ 1124607 w 1219538"/>
              <a:gd name="connsiteY72" fmla="*/ 3594584 h 5780736"/>
              <a:gd name="connsiteX73" fmla="*/ 1156138 w 1219538"/>
              <a:gd name="connsiteY73" fmla="*/ 3857343 h 5780736"/>
              <a:gd name="connsiteX74" fmla="*/ 1166648 w 1219538"/>
              <a:gd name="connsiteY74" fmla="*/ 3899384 h 5780736"/>
              <a:gd name="connsiteX75" fmla="*/ 1177158 w 1219538"/>
              <a:gd name="connsiteY75" fmla="*/ 3951936 h 5780736"/>
              <a:gd name="connsiteX76" fmla="*/ 1187669 w 1219538"/>
              <a:gd name="connsiteY76" fmla="*/ 4036019 h 5780736"/>
              <a:gd name="connsiteX77" fmla="*/ 1177158 w 1219538"/>
              <a:gd name="connsiteY77" fmla="*/ 4204184 h 5780736"/>
              <a:gd name="connsiteX78" fmla="*/ 1166648 w 1219538"/>
              <a:gd name="connsiteY78" fmla="*/ 4235715 h 5780736"/>
              <a:gd name="connsiteX79" fmla="*/ 1177158 w 1219538"/>
              <a:gd name="connsiteY79" fmla="*/ 4572046 h 5780736"/>
              <a:gd name="connsiteX80" fmla="*/ 1208689 w 1219538"/>
              <a:gd name="connsiteY80" fmla="*/ 4824295 h 5780736"/>
              <a:gd name="connsiteX81" fmla="*/ 1219199 w 1219538"/>
              <a:gd name="connsiteY81" fmla="*/ 4845316 h 5780736"/>
              <a:gd name="connsiteX82" fmla="*/ 1198179 w 1219538"/>
              <a:gd name="connsiteY82" fmla="*/ 4897868 h 5780736"/>
              <a:gd name="connsiteX83" fmla="*/ 1208689 w 1219538"/>
              <a:gd name="connsiteY83" fmla="*/ 5013482 h 5780736"/>
              <a:gd name="connsiteX84" fmla="*/ 1208689 w 1219538"/>
              <a:gd name="connsiteY84" fmla="*/ 5023991 h 5780736"/>
              <a:gd name="connsiteX85" fmla="*/ 1219200 w 1219538"/>
              <a:gd name="connsiteY85" fmla="*/ 5707164 h 5780736"/>
              <a:gd name="connsiteX86" fmla="*/ 1208689 w 1219538"/>
              <a:gd name="connsiteY86" fmla="*/ 5728184 h 5780736"/>
              <a:gd name="connsiteX87" fmla="*/ 1040524 w 1219538"/>
              <a:gd name="connsiteY87" fmla="*/ 5728184 h 5780736"/>
              <a:gd name="connsiteX88" fmla="*/ 1019503 w 1219538"/>
              <a:gd name="connsiteY88" fmla="*/ 5759715 h 5780736"/>
              <a:gd name="connsiteX89" fmla="*/ 987972 w 1219538"/>
              <a:gd name="connsiteY89" fmla="*/ 5780736 h 5780736"/>
              <a:gd name="connsiteX90" fmla="*/ 872358 w 1219538"/>
              <a:gd name="connsiteY90" fmla="*/ 5770226 h 5780736"/>
              <a:gd name="connsiteX91" fmla="*/ 809296 w 1219538"/>
              <a:gd name="connsiteY91" fmla="*/ 5749205 h 5780736"/>
              <a:gd name="connsiteX92" fmla="*/ 777765 w 1219538"/>
              <a:gd name="connsiteY92" fmla="*/ 5738695 h 5780736"/>
              <a:gd name="connsiteX93" fmla="*/ 199696 w 1219538"/>
              <a:gd name="connsiteY93" fmla="*/ 5749205 h 5780736"/>
              <a:gd name="connsiteX94" fmla="*/ 189186 w 1219538"/>
              <a:gd name="connsiteY94" fmla="*/ 5486446 h 5780736"/>
              <a:gd name="connsiteX0" fmla="*/ 189186 w 1219538"/>
              <a:gd name="connsiteY0" fmla="*/ 5449564 h 5743854"/>
              <a:gd name="connsiteX1" fmla="*/ 189186 w 1219538"/>
              <a:gd name="connsiteY1" fmla="*/ 5449564 h 5743854"/>
              <a:gd name="connsiteX2" fmla="*/ 178676 w 1219538"/>
              <a:gd name="connsiteY2" fmla="*/ 5291909 h 5743854"/>
              <a:gd name="connsiteX3" fmla="*/ 168165 w 1219538"/>
              <a:gd name="connsiteY3" fmla="*/ 5260378 h 5743854"/>
              <a:gd name="connsiteX4" fmla="*/ 157655 w 1219538"/>
              <a:gd name="connsiteY4" fmla="*/ 4966089 h 5743854"/>
              <a:gd name="connsiteX5" fmla="*/ 147145 w 1219538"/>
              <a:gd name="connsiteY5" fmla="*/ 4598227 h 5743854"/>
              <a:gd name="connsiteX6" fmla="*/ 126124 w 1219538"/>
              <a:gd name="connsiteY6" fmla="*/ 4535164 h 5743854"/>
              <a:gd name="connsiteX7" fmla="*/ 115614 w 1219538"/>
              <a:gd name="connsiteY7" fmla="*/ 4030668 h 5743854"/>
              <a:gd name="connsiteX8" fmla="*/ 105103 w 1219538"/>
              <a:gd name="connsiteY8" fmla="*/ 3978116 h 5743854"/>
              <a:gd name="connsiteX9" fmla="*/ 84082 w 1219538"/>
              <a:gd name="connsiteY9" fmla="*/ 3820461 h 5743854"/>
              <a:gd name="connsiteX10" fmla="*/ 73572 w 1219538"/>
              <a:gd name="connsiteY10" fmla="*/ 3694337 h 5743854"/>
              <a:gd name="connsiteX11" fmla="*/ 63062 w 1219538"/>
              <a:gd name="connsiteY11" fmla="*/ 3652296 h 5743854"/>
              <a:gd name="connsiteX12" fmla="*/ 52551 w 1219538"/>
              <a:gd name="connsiteY12" fmla="*/ 3589233 h 5743854"/>
              <a:gd name="connsiteX13" fmla="*/ 42041 w 1219538"/>
              <a:gd name="connsiteY13" fmla="*/ 3368516 h 5743854"/>
              <a:gd name="connsiteX14" fmla="*/ 31531 w 1219538"/>
              <a:gd name="connsiteY14" fmla="*/ 3263413 h 5743854"/>
              <a:gd name="connsiteX15" fmla="*/ 52551 w 1219538"/>
              <a:gd name="connsiteY15" fmla="*/ 3032185 h 5743854"/>
              <a:gd name="connsiteX16" fmla="*/ 73572 w 1219538"/>
              <a:gd name="connsiteY16" fmla="*/ 2674833 h 5743854"/>
              <a:gd name="connsiteX17" fmla="*/ 84082 w 1219538"/>
              <a:gd name="connsiteY17" fmla="*/ 2643302 h 5743854"/>
              <a:gd name="connsiteX18" fmla="*/ 73572 w 1219538"/>
              <a:gd name="connsiteY18" fmla="*/ 2433096 h 5743854"/>
              <a:gd name="connsiteX19" fmla="*/ 63062 w 1219538"/>
              <a:gd name="connsiteY19" fmla="*/ 2349013 h 5743854"/>
              <a:gd name="connsiteX20" fmla="*/ 52551 w 1219538"/>
              <a:gd name="connsiteY20" fmla="*/ 1213896 h 5743854"/>
              <a:gd name="connsiteX21" fmla="*/ 0 w 1219538"/>
              <a:gd name="connsiteY21" fmla="*/ 740930 h 5743854"/>
              <a:gd name="connsiteX22" fmla="*/ 21020 w 1219538"/>
              <a:gd name="connsiteY22" fmla="*/ 404599 h 5743854"/>
              <a:gd name="connsiteX23" fmla="*/ 105103 w 1219538"/>
              <a:gd name="connsiteY23" fmla="*/ 425620 h 5743854"/>
              <a:gd name="connsiteX24" fmla="*/ 21020 w 1219538"/>
              <a:gd name="connsiteY24" fmla="*/ 120820 h 5743854"/>
              <a:gd name="connsiteX25" fmla="*/ 115614 w 1219538"/>
              <a:gd name="connsiteY25" fmla="*/ 162861 h 5743854"/>
              <a:gd name="connsiteX26" fmla="*/ 241738 w 1219538"/>
              <a:gd name="connsiteY26" fmla="*/ 152351 h 5743854"/>
              <a:gd name="connsiteX27" fmla="*/ 304125 w 1219538"/>
              <a:gd name="connsiteY27" fmla="*/ 173371 h 5743854"/>
              <a:gd name="connsiteX28" fmla="*/ 286237 w 1219538"/>
              <a:gd name="connsiteY28" fmla="*/ 131330 h 5743854"/>
              <a:gd name="connsiteX29" fmla="*/ 312177 w 1219538"/>
              <a:gd name="connsiteY29" fmla="*/ 183882 h 5743854"/>
              <a:gd name="connsiteX30" fmla="*/ 325821 w 1219538"/>
              <a:gd name="connsiteY30" fmla="*/ 215413 h 5743854"/>
              <a:gd name="connsiteX31" fmla="*/ 283779 w 1219538"/>
              <a:gd name="connsiteY31" fmla="*/ 47247 h 5743854"/>
              <a:gd name="connsiteX32" fmla="*/ 325820 w 1219538"/>
              <a:gd name="connsiteY32" fmla="*/ 78778 h 5743854"/>
              <a:gd name="connsiteX33" fmla="*/ 318443 w 1219538"/>
              <a:gd name="connsiteY33" fmla="*/ 89289 h 5743854"/>
              <a:gd name="connsiteX34" fmla="*/ 388882 w 1219538"/>
              <a:gd name="connsiteY34" fmla="*/ 162861 h 5743854"/>
              <a:gd name="connsiteX35" fmla="*/ 420414 w 1219538"/>
              <a:gd name="connsiteY35" fmla="*/ 320516 h 5743854"/>
              <a:gd name="connsiteX36" fmla="*/ 472965 w 1219538"/>
              <a:gd name="connsiteY36" fmla="*/ 278475 h 5743854"/>
              <a:gd name="connsiteX37" fmla="*/ 536027 w 1219538"/>
              <a:gd name="connsiteY37" fmla="*/ 236433 h 5743854"/>
              <a:gd name="connsiteX38" fmla="*/ 567558 w 1219538"/>
              <a:gd name="connsiteY38" fmla="*/ 215413 h 5743854"/>
              <a:gd name="connsiteX39" fmla="*/ 599089 w 1219538"/>
              <a:gd name="connsiteY39" fmla="*/ 204902 h 5743854"/>
              <a:gd name="connsiteX40" fmla="*/ 651641 w 1219538"/>
              <a:gd name="connsiteY40" fmla="*/ 215413 h 5743854"/>
              <a:gd name="connsiteX41" fmla="*/ 683172 w 1219538"/>
              <a:gd name="connsiteY41" fmla="*/ 236433 h 5743854"/>
              <a:gd name="connsiteX42" fmla="*/ 746234 w 1219538"/>
              <a:gd name="connsiteY42" fmla="*/ 225923 h 5743854"/>
              <a:gd name="connsiteX43" fmla="*/ 861848 w 1219538"/>
              <a:gd name="connsiteY43" fmla="*/ 236433 h 5743854"/>
              <a:gd name="connsiteX44" fmla="*/ 882869 w 1219538"/>
              <a:gd name="connsiteY44" fmla="*/ 204902 h 5743854"/>
              <a:gd name="connsiteX45" fmla="*/ 914400 w 1219538"/>
              <a:gd name="connsiteY45" fmla="*/ 183882 h 5743854"/>
              <a:gd name="connsiteX46" fmla="*/ 924910 w 1219538"/>
              <a:gd name="connsiteY46" fmla="*/ 236433 h 5743854"/>
              <a:gd name="connsiteX47" fmla="*/ 1072055 w 1219538"/>
              <a:gd name="connsiteY47" fmla="*/ 246944 h 5743854"/>
              <a:gd name="connsiteX48" fmla="*/ 1093076 w 1219538"/>
              <a:gd name="connsiteY48" fmla="*/ 215413 h 5743854"/>
              <a:gd name="connsiteX49" fmla="*/ 1082565 w 1219538"/>
              <a:gd name="connsiteY49" fmla="*/ 183882 h 5743854"/>
              <a:gd name="connsiteX50" fmla="*/ 1051034 w 1219538"/>
              <a:gd name="connsiteY50" fmla="*/ 215413 h 5743854"/>
              <a:gd name="connsiteX51" fmla="*/ 1040524 w 1219538"/>
              <a:gd name="connsiteY51" fmla="*/ 246944 h 5743854"/>
              <a:gd name="connsiteX52" fmla="*/ 1093076 w 1219538"/>
              <a:gd name="connsiteY52" fmla="*/ 352047 h 5743854"/>
              <a:gd name="connsiteX53" fmla="*/ 1124607 w 1219538"/>
              <a:gd name="connsiteY53" fmla="*/ 383578 h 5743854"/>
              <a:gd name="connsiteX54" fmla="*/ 1114096 w 1219538"/>
              <a:gd name="connsiteY54" fmla="*/ 667358 h 5743854"/>
              <a:gd name="connsiteX55" fmla="*/ 1093076 w 1219538"/>
              <a:gd name="connsiteY55" fmla="*/ 730420 h 5743854"/>
              <a:gd name="connsiteX56" fmla="*/ 1082565 w 1219538"/>
              <a:gd name="connsiteY56" fmla="*/ 761951 h 5743854"/>
              <a:gd name="connsiteX57" fmla="*/ 1072055 w 1219538"/>
              <a:gd name="connsiteY57" fmla="*/ 825013 h 5743854"/>
              <a:gd name="connsiteX58" fmla="*/ 1093076 w 1219538"/>
              <a:gd name="connsiteY58" fmla="*/ 1224406 h 5743854"/>
              <a:gd name="connsiteX59" fmla="*/ 1103586 w 1219538"/>
              <a:gd name="connsiteY59" fmla="*/ 1676351 h 5743854"/>
              <a:gd name="connsiteX60" fmla="*/ 1135117 w 1219538"/>
              <a:gd name="connsiteY60" fmla="*/ 1834006 h 5743854"/>
              <a:gd name="connsiteX61" fmla="*/ 1124607 w 1219538"/>
              <a:gd name="connsiteY61" fmla="*/ 2023192 h 5743854"/>
              <a:gd name="connsiteX62" fmla="*/ 1145627 w 1219538"/>
              <a:gd name="connsiteY62" fmla="*/ 2191358 h 5743854"/>
              <a:gd name="connsiteX63" fmla="*/ 1156138 w 1219538"/>
              <a:gd name="connsiteY63" fmla="*/ 2559220 h 5743854"/>
              <a:gd name="connsiteX64" fmla="*/ 1177158 w 1219538"/>
              <a:gd name="connsiteY64" fmla="*/ 2664323 h 5743854"/>
              <a:gd name="connsiteX65" fmla="*/ 1166648 w 1219538"/>
              <a:gd name="connsiteY65" fmla="*/ 3032185 h 5743854"/>
              <a:gd name="connsiteX66" fmla="*/ 1145627 w 1219538"/>
              <a:gd name="connsiteY66" fmla="*/ 3095247 h 5743854"/>
              <a:gd name="connsiteX67" fmla="*/ 1135117 w 1219538"/>
              <a:gd name="connsiteY67" fmla="*/ 3252902 h 5743854"/>
              <a:gd name="connsiteX68" fmla="*/ 1114096 w 1219538"/>
              <a:gd name="connsiteY68" fmla="*/ 3284433 h 5743854"/>
              <a:gd name="connsiteX69" fmla="*/ 1114096 w 1219538"/>
              <a:gd name="connsiteY69" fmla="*/ 3284433 h 5743854"/>
              <a:gd name="connsiteX70" fmla="*/ 1124607 w 1219538"/>
              <a:gd name="connsiteY70" fmla="*/ 3294944 h 5743854"/>
              <a:gd name="connsiteX71" fmla="*/ 1145627 w 1219538"/>
              <a:gd name="connsiteY71" fmla="*/ 3389537 h 5743854"/>
              <a:gd name="connsiteX72" fmla="*/ 1124607 w 1219538"/>
              <a:gd name="connsiteY72" fmla="*/ 3557702 h 5743854"/>
              <a:gd name="connsiteX73" fmla="*/ 1156138 w 1219538"/>
              <a:gd name="connsiteY73" fmla="*/ 3820461 h 5743854"/>
              <a:gd name="connsiteX74" fmla="*/ 1166648 w 1219538"/>
              <a:gd name="connsiteY74" fmla="*/ 3862502 h 5743854"/>
              <a:gd name="connsiteX75" fmla="*/ 1177158 w 1219538"/>
              <a:gd name="connsiteY75" fmla="*/ 3915054 h 5743854"/>
              <a:gd name="connsiteX76" fmla="*/ 1187669 w 1219538"/>
              <a:gd name="connsiteY76" fmla="*/ 3999137 h 5743854"/>
              <a:gd name="connsiteX77" fmla="*/ 1177158 w 1219538"/>
              <a:gd name="connsiteY77" fmla="*/ 4167302 h 5743854"/>
              <a:gd name="connsiteX78" fmla="*/ 1166648 w 1219538"/>
              <a:gd name="connsiteY78" fmla="*/ 4198833 h 5743854"/>
              <a:gd name="connsiteX79" fmla="*/ 1177158 w 1219538"/>
              <a:gd name="connsiteY79" fmla="*/ 4535164 h 5743854"/>
              <a:gd name="connsiteX80" fmla="*/ 1208689 w 1219538"/>
              <a:gd name="connsiteY80" fmla="*/ 4787413 h 5743854"/>
              <a:gd name="connsiteX81" fmla="*/ 1219199 w 1219538"/>
              <a:gd name="connsiteY81" fmla="*/ 4808434 h 5743854"/>
              <a:gd name="connsiteX82" fmla="*/ 1198179 w 1219538"/>
              <a:gd name="connsiteY82" fmla="*/ 4860986 h 5743854"/>
              <a:gd name="connsiteX83" fmla="*/ 1208689 w 1219538"/>
              <a:gd name="connsiteY83" fmla="*/ 4976600 h 5743854"/>
              <a:gd name="connsiteX84" fmla="*/ 1208689 w 1219538"/>
              <a:gd name="connsiteY84" fmla="*/ 4987109 h 5743854"/>
              <a:gd name="connsiteX85" fmla="*/ 1219200 w 1219538"/>
              <a:gd name="connsiteY85" fmla="*/ 5670282 h 5743854"/>
              <a:gd name="connsiteX86" fmla="*/ 1208689 w 1219538"/>
              <a:gd name="connsiteY86" fmla="*/ 5691302 h 5743854"/>
              <a:gd name="connsiteX87" fmla="*/ 1040524 w 1219538"/>
              <a:gd name="connsiteY87" fmla="*/ 5691302 h 5743854"/>
              <a:gd name="connsiteX88" fmla="*/ 1019503 w 1219538"/>
              <a:gd name="connsiteY88" fmla="*/ 5722833 h 5743854"/>
              <a:gd name="connsiteX89" fmla="*/ 987972 w 1219538"/>
              <a:gd name="connsiteY89" fmla="*/ 5743854 h 5743854"/>
              <a:gd name="connsiteX90" fmla="*/ 872358 w 1219538"/>
              <a:gd name="connsiteY90" fmla="*/ 5733344 h 5743854"/>
              <a:gd name="connsiteX91" fmla="*/ 809296 w 1219538"/>
              <a:gd name="connsiteY91" fmla="*/ 5712323 h 5743854"/>
              <a:gd name="connsiteX92" fmla="*/ 777765 w 1219538"/>
              <a:gd name="connsiteY92" fmla="*/ 5701813 h 5743854"/>
              <a:gd name="connsiteX93" fmla="*/ 199696 w 1219538"/>
              <a:gd name="connsiteY93" fmla="*/ 5712323 h 5743854"/>
              <a:gd name="connsiteX94" fmla="*/ 189186 w 1219538"/>
              <a:gd name="connsiteY94" fmla="*/ 5449564 h 5743854"/>
              <a:gd name="connsiteX0" fmla="*/ 189186 w 1219538"/>
              <a:gd name="connsiteY0" fmla="*/ 5449564 h 5733344"/>
              <a:gd name="connsiteX1" fmla="*/ 189186 w 1219538"/>
              <a:gd name="connsiteY1" fmla="*/ 5449564 h 5733344"/>
              <a:gd name="connsiteX2" fmla="*/ 178676 w 1219538"/>
              <a:gd name="connsiteY2" fmla="*/ 5291909 h 5733344"/>
              <a:gd name="connsiteX3" fmla="*/ 168165 w 1219538"/>
              <a:gd name="connsiteY3" fmla="*/ 5260378 h 5733344"/>
              <a:gd name="connsiteX4" fmla="*/ 157655 w 1219538"/>
              <a:gd name="connsiteY4" fmla="*/ 4966089 h 5733344"/>
              <a:gd name="connsiteX5" fmla="*/ 147145 w 1219538"/>
              <a:gd name="connsiteY5" fmla="*/ 4598227 h 5733344"/>
              <a:gd name="connsiteX6" fmla="*/ 126124 w 1219538"/>
              <a:gd name="connsiteY6" fmla="*/ 4535164 h 5733344"/>
              <a:gd name="connsiteX7" fmla="*/ 115614 w 1219538"/>
              <a:gd name="connsiteY7" fmla="*/ 4030668 h 5733344"/>
              <a:gd name="connsiteX8" fmla="*/ 105103 w 1219538"/>
              <a:gd name="connsiteY8" fmla="*/ 3978116 h 5733344"/>
              <a:gd name="connsiteX9" fmla="*/ 84082 w 1219538"/>
              <a:gd name="connsiteY9" fmla="*/ 3820461 h 5733344"/>
              <a:gd name="connsiteX10" fmla="*/ 73572 w 1219538"/>
              <a:gd name="connsiteY10" fmla="*/ 3694337 h 5733344"/>
              <a:gd name="connsiteX11" fmla="*/ 63062 w 1219538"/>
              <a:gd name="connsiteY11" fmla="*/ 3652296 h 5733344"/>
              <a:gd name="connsiteX12" fmla="*/ 52551 w 1219538"/>
              <a:gd name="connsiteY12" fmla="*/ 3589233 h 5733344"/>
              <a:gd name="connsiteX13" fmla="*/ 42041 w 1219538"/>
              <a:gd name="connsiteY13" fmla="*/ 3368516 h 5733344"/>
              <a:gd name="connsiteX14" fmla="*/ 31531 w 1219538"/>
              <a:gd name="connsiteY14" fmla="*/ 3263413 h 5733344"/>
              <a:gd name="connsiteX15" fmla="*/ 52551 w 1219538"/>
              <a:gd name="connsiteY15" fmla="*/ 3032185 h 5733344"/>
              <a:gd name="connsiteX16" fmla="*/ 73572 w 1219538"/>
              <a:gd name="connsiteY16" fmla="*/ 2674833 h 5733344"/>
              <a:gd name="connsiteX17" fmla="*/ 84082 w 1219538"/>
              <a:gd name="connsiteY17" fmla="*/ 2643302 h 5733344"/>
              <a:gd name="connsiteX18" fmla="*/ 73572 w 1219538"/>
              <a:gd name="connsiteY18" fmla="*/ 2433096 h 5733344"/>
              <a:gd name="connsiteX19" fmla="*/ 63062 w 1219538"/>
              <a:gd name="connsiteY19" fmla="*/ 2349013 h 5733344"/>
              <a:gd name="connsiteX20" fmla="*/ 52551 w 1219538"/>
              <a:gd name="connsiteY20" fmla="*/ 1213896 h 5733344"/>
              <a:gd name="connsiteX21" fmla="*/ 0 w 1219538"/>
              <a:gd name="connsiteY21" fmla="*/ 740930 h 5733344"/>
              <a:gd name="connsiteX22" fmla="*/ 21020 w 1219538"/>
              <a:gd name="connsiteY22" fmla="*/ 404599 h 5733344"/>
              <a:gd name="connsiteX23" fmla="*/ 105103 w 1219538"/>
              <a:gd name="connsiteY23" fmla="*/ 425620 h 5733344"/>
              <a:gd name="connsiteX24" fmla="*/ 21020 w 1219538"/>
              <a:gd name="connsiteY24" fmla="*/ 120820 h 5733344"/>
              <a:gd name="connsiteX25" fmla="*/ 115614 w 1219538"/>
              <a:gd name="connsiteY25" fmla="*/ 162861 h 5733344"/>
              <a:gd name="connsiteX26" fmla="*/ 241738 w 1219538"/>
              <a:gd name="connsiteY26" fmla="*/ 152351 h 5733344"/>
              <a:gd name="connsiteX27" fmla="*/ 304125 w 1219538"/>
              <a:gd name="connsiteY27" fmla="*/ 173371 h 5733344"/>
              <a:gd name="connsiteX28" fmla="*/ 286237 w 1219538"/>
              <a:gd name="connsiteY28" fmla="*/ 131330 h 5733344"/>
              <a:gd name="connsiteX29" fmla="*/ 312177 w 1219538"/>
              <a:gd name="connsiteY29" fmla="*/ 183882 h 5733344"/>
              <a:gd name="connsiteX30" fmla="*/ 325821 w 1219538"/>
              <a:gd name="connsiteY30" fmla="*/ 215413 h 5733344"/>
              <a:gd name="connsiteX31" fmla="*/ 283779 w 1219538"/>
              <a:gd name="connsiteY31" fmla="*/ 47247 h 5733344"/>
              <a:gd name="connsiteX32" fmla="*/ 325820 w 1219538"/>
              <a:gd name="connsiteY32" fmla="*/ 78778 h 5733344"/>
              <a:gd name="connsiteX33" fmla="*/ 318443 w 1219538"/>
              <a:gd name="connsiteY33" fmla="*/ 89289 h 5733344"/>
              <a:gd name="connsiteX34" fmla="*/ 388882 w 1219538"/>
              <a:gd name="connsiteY34" fmla="*/ 162861 h 5733344"/>
              <a:gd name="connsiteX35" fmla="*/ 420414 w 1219538"/>
              <a:gd name="connsiteY35" fmla="*/ 320516 h 5733344"/>
              <a:gd name="connsiteX36" fmla="*/ 472965 w 1219538"/>
              <a:gd name="connsiteY36" fmla="*/ 278475 h 5733344"/>
              <a:gd name="connsiteX37" fmla="*/ 536027 w 1219538"/>
              <a:gd name="connsiteY37" fmla="*/ 236433 h 5733344"/>
              <a:gd name="connsiteX38" fmla="*/ 567558 w 1219538"/>
              <a:gd name="connsiteY38" fmla="*/ 215413 h 5733344"/>
              <a:gd name="connsiteX39" fmla="*/ 599089 w 1219538"/>
              <a:gd name="connsiteY39" fmla="*/ 204902 h 5733344"/>
              <a:gd name="connsiteX40" fmla="*/ 651641 w 1219538"/>
              <a:gd name="connsiteY40" fmla="*/ 215413 h 5733344"/>
              <a:gd name="connsiteX41" fmla="*/ 683172 w 1219538"/>
              <a:gd name="connsiteY41" fmla="*/ 236433 h 5733344"/>
              <a:gd name="connsiteX42" fmla="*/ 746234 w 1219538"/>
              <a:gd name="connsiteY42" fmla="*/ 225923 h 5733344"/>
              <a:gd name="connsiteX43" fmla="*/ 861848 w 1219538"/>
              <a:gd name="connsiteY43" fmla="*/ 236433 h 5733344"/>
              <a:gd name="connsiteX44" fmla="*/ 882869 w 1219538"/>
              <a:gd name="connsiteY44" fmla="*/ 204902 h 5733344"/>
              <a:gd name="connsiteX45" fmla="*/ 914400 w 1219538"/>
              <a:gd name="connsiteY45" fmla="*/ 183882 h 5733344"/>
              <a:gd name="connsiteX46" fmla="*/ 924910 w 1219538"/>
              <a:gd name="connsiteY46" fmla="*/ 236433 h 5733344"/>
              <a:gd name="connsiteX47" fmla="*/ 1072055 w 1219538"/>
              <a:gd name="connsiteY47" fmla="*/ 246944 h 5733344"/>
              <a:gd name="connsiteX48" fmla="*/ 1093076 w 1219538"/>
              <a:gd name="connsiteY48" fmla="*/ 215413 h 5733344"/>
              <a:gd name="connsiteX49" fmla="*/ 1082565 w 1219538"/>
              <a:gd name="connsiteY49" fmla="*/ 183882 h 5733344"/>
              <a:gd name="connsiteX50" fmla="*/ 1051034 w 1219538"/>
              <a:gd name="connsiteY50" fmla="*/ 215413 h 5733344"/>
              <a:gd name="connsiteX51" fmla="*/ 1040524 w 1219538"/>
              <a:gd name="connsiteY51" fmla="*/ 246944 h 5733344"/>
              <a:gd name="connsiteX52" fmla="*/ 1093076 w 1219538"/>
              <a:gd name="connsiteY52" fmla="*/ 352047 h 5733344"/>
              <a:gd name="connsiteX53" fmla="*/ 1124607 w 1219538"/>
              <a:gd name="connsiteY53" fmla="*/ 383578 h 5733344"/>
              <a:gd name="connsiteX54" fmla="*/ 1114096 w 1219538"/>
              <a:gd name="connsiteY54" fmla="*/ 667358 h 5733344"/>
              <a:gd name="connsiteX55" fmla="*/ 1093076 w 1219538"/>
              <a:gd name="connsiteY55" fmla="*/ 730420 h 5733344"/>
              <a:gd name="connsiteX56" fmla="*/ 1082565 w 1219538"/>
              <a:gd name="connsiteY56" fmla="*/ 761951 h 5733344"/>
              <a:gd name="connsiteX57" fmla="*/ 1072055 w 1219538"/>
              <a:gd name="connsiteY57" fmla="*/ 825013 h 5733344"/>
              <a:gd name="connsiteX58" fmla="*/ 1093076 w 1219538"/>
              <a:gd name="connsiteY58" fmla="*/ 1224406 h 5733344"/>
              <a:gd name="connsiteX59" fmla="*/ 1103586 w 1219538"/>
              <a:gd name="connsiteY59" fmla="*/ 1676351 h 5733344"/>
              <a:gd name="connsiteX60" fmla="*/ 1135117 w 1219538"/>
              <a:gd name="connsiteY60" fmla="*/ 1834006 h 5733344"/>
              <a:gd name="connsiteX61" fmla="*/ 1124607 w 1219538"/>
              <a:gd name="connsiteY61" fmla="*/ 2023192 h 5733344"/>
              <a:gd name="connsiteX62" fmla="*/ 1145627 w 1219538"/>
              <a:gd name="connsiteY62" fmla="*/ 2191358 h 5733344"/>
              <a:gd name="connsiteX63" fmla="*/ 1156138 w 1219538"/>
              <a:gd name="connsiteY63" fmla="*/ 2559220 h 5733344"/>
              <a:gd name="connsiteX64" fmla="*/ 1177158 w 1219538"/>
              <a:gd name="connsiteY64" fmla="*/ 2664323 h 5733344"/>
              <a:gd name="connsiteX65" fmla="*/ 1166648 w 1219538"/>
              <a:gd name="connsiteY65" fmla="*/ 3032185 h 5733344"/>
              <a:gd name="connsiteX66" fmla="*/ 1145627 w 1219538"/>
              <a:gd name="connsiteY66" fmla="*/ 3095247 h 5733344"/>
              <a:gd name="connsiteX67" fmla="*/ 1135117 w 1219538"/>
              <a:gd name="connsiteY67" fmla="*/ 3252902 h 5733344"/>
              <a:gd name="connsiteX68" fmla="*/ 1114096 w 1219538"/>
              <a:gd name="connsiteY68" fmla="*/ 3284433 h 5733344"/>
              <a:gd name="connsiteX69" fmla="*/ 1114096 w 1219538"/>
              <a:gd name="connsiteY69" fmla="*/ 3284433 h 5733344"/>
              <a:gd name="connsiteX70" fmla="*/ 1124607 w 1219538"/>
              <a:gd name="connsiteY70" fmla="*/ 3294944 h 5733344"/>
              <a:gd name="connsiteX71" fmla="*/ 1145627 w 1219538"/>
              <a:gd name="connsiteY71" fmla="*/ 3389537 h 5733344"/>
              <a:gd name="connsiteX72" fmla="*/ 1124607 w 1219538"/>
              <a:gd name="connsiteY72" fmla="*/ 3557702 h 5733344"/>
              <a:gd name="connsiteX73" fmla="*/ 1156138 w 1219538"/>
              <a:gd name="connsiteY73" fmla="*/ 3820461 h 5733344"/>
              <a:gd name="connsiteX74" fmla="*/ 1166648 w 1219538"/>
              <a:gd name="connsiteY74" fmla="*/ 3862502 h 5733344"/>
              <a:gd name="connsiteX75" fmla="*/ 1177158 w 1219538"/>
              <a:gd name="connsiteY75" fmla="*/ 3915054 h 5733344"/>
              <a:gd name="connsiteX76" fmla="*/ 1187669 w 1219538"/>
              <a:gd name="connsiteY76" fmla="*/ 3999137 h 5733344"/>
              <a:gd name="connsiteX77" fmla="*/ 1177158 w 1219538"/>
              <a:gd name="connsiteY77" fmla="*/ 4167302 h 5733344"/>
              <a:gd name="connsiteX78" fmla="*/ 1166648 w 1219538"/>
              <a:gd name="connsiteY78" fmla="*/ 4198833 h 5733344"/>
              <a:gd name="connsiteX79" fmla="*/ 1177158 w 1219538"/>
              <a:gd name="connsiteY79" fmla="*/ 4535164 h 5733344"/>
              <a:gd name="connsiteX80" fmla="*/ 1208689 w 1219538"/>
              <a:gd name="connsiteY80" fmla="*/ 4787413 h 5733344"/>
              <a:gd name="connsiteX81" fmla="*/ 1219199 w 1219538"/>
              <a:gd name="connsiteY81" fmla="*/ 4808434 h 5733344"/>
              <a:gd name="connsiteX82" fmla="*/ 1198179 w 1219538"/>
              <a:gd name="connsiteY82" fmla="*/ 4860986 h 5733344"/>
              <a:gd name="connsiteX83" fmla="*/ 1208689 w 1219538"/>
              <a:gd name="connsiteY83" fmla="*/ 4976600 h 5733344"/>
              <a:gd name="connsiteX84" fmla="*/ 1208689 w 1219538"/>
              <a:gd name="connsiteY84" fmla="*/ 4987109 h 5733344"/>
              <a:gd name="connsiteX85" fmla="*/ 1219200 w 1219538"/>
              <a:gd name="connsiteY85" fmla="*/ 5670282 h 5733344"/>
              <a:gd name="connsiteX86" fmla="*/ 1208689 w 1219538"/>
              <a:gd name="connsiteY86" fmla="*/ 5691302 h 5733344"/>
              <a:gd name="connsiteX87" fmla="*/ 1040524 w 1219538"/>
              <a:gd name="connsiteY87" fmla="*/ 5691302 h 5733344"/>
              <a:gd name="connsiteX88" fmla="*/ 1019503 w 1219538"/>
              <a:gd name="connsiteY88" fmla="*/ 5722833 h 5733344"/>
              <a:gd name="connsiteX89" fmla="*/ 1078758 w 1219538"/>
              <a:gd name="connsiteY89" fmla="*/ 5712323 h 5733344"/>
              <a:gd name="connsiteX90" fmla="*/ 872358 w 1219538"/>
              <a:gd name="connsiteY90" fmla="*/ 5733344 h 5733344"/>
              <a:gd name="connsiteX91" fmla="*/ 809296 w 1219538"/>
              <a:gd name="connsiteY91" fmla="*/ 5712323 h 5733344"/>
              <a:gd name="connsiteX92" fmla="*/ 777765 w 1219538"/>
              <a:gd name="connsiteY92" fmla="*/ 5701813 h 5733344"/>
              <a:gd name="connsiteX93" fmla="*/ 199696 w 1219538"/>
              <a:gd name="connsiteY93" fmla="*/ 5712323 h 5733344"/>
              <a:gd name="connsiteX94" fmla="*/ 189186 w 1219538"/>
              <a:gd name="connsiteY94" fmla="*/ 5449564 h 5733344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42041 w 1219538"/>
              <a:gd name="connsiteY13" fmla="*/ 3368516 h 5735318"/>
              <a:gd name="connsiteX14" fmla="*/ 31531 w 1219538"/>
              <a:gd name="connsiteY14" fmla="*/ 3263413 h 5735318"/>
              <a:gd name="connsiteX15" fmla="*/ 52551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42041 w 1219538"/>
              <a:gd name="connsiteY13" fmla="*/ 3368516 h 5735318"/>
              <a:gd name="connsiteX14" fmla="*/ 31531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42041 w 1219538"/>
              <a:gd name="connsiteY13" fmla="*/ 3368516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197673 w 1219538"/>
              <a:gd name="connsiteY13" fmla="*/ 3389537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145795 w 1219538"/>
              <a:gd name="connsiteY13" fmla="*/ 3389537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145795 w 1219538"/>
              <a:gd name="connsiteY13" fmla="*/ 3389537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80948 w 1219538"/>
              <a:gd name="connsiteY13" fmla="*/ 3389537 h 5735318"/>
              <a:gd name="connsiteX14" fmla="*/ 135287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80948 w 1219538"/>
              <a:gd name="connsiteY13" fmla="*/ 3389537 h 5735318"/>
              <a:gd name="connsiteX14" fmla="*/ 70440 w 1219538"/>
              <a:gd name="connsiteY14" fmla="*/ 3263413 h 5735318"/>
              <a:gd name="connsiteX15" fmla="*/ 143337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  <a:gd name="connsiteX0" fmla="*/ 189186 w 1219538"/>
              <a:gd name="connsiteY0" fmla="*/ 5449564 h 5735318"/>
              <a:gd name="connsiteX1" fmla="*/ 189186 w 1219538"/>
              <a:gd name="connsiteY1" fmla="*/ 5449564 h 5735318"/>
              <a:gd name="connsiteX2" fmla="*/ 178676 w 1219538"/>
              <a:gd name="connsiteY2" fmla="*/ 5291909 h 5735318"/>
              <a:gd name="connsiteX3" fmla="*/ 168165 w 1219538"/>
              <a:gd name="connsiteY3" fmla="*/ 5260378 h 5735318"/>
              <a:gd name="connsiteX4" fmla="*/ 157655 w 1219538"/>
              <a:gd name="connsiteY4" fmla="*/ 4966089 h 5735318"/>
              <a:gd name="connsiteX5" fmla="*/ 147145 w 1219538"/>
              <a:gd name="connsiteY5" fmla="*/ 4598227 h 5735318"/>
              <a:gd name="connsiteX6" fmla="*/ 126124 w 1219538"/>
              <a:gd name="connsiteY6" fmla="*/ 4535164 h 5735318"/>
              <a:gd name="connsiteX7" fmla="*/ 115614 w 1219538"/>
              <a:gd name="connsiteY7" fmla="*/ 4030668 h 5735318"/>
              <a:gd name="connsiteX8" fmla="*/ 105103 w 1219538"/>
              <a:gd name="connsiteY8" fmla="*/ 3978116 h 5735318"/>
              <a:gd name="connsiteX9" fmla="*/ 84082 w 1219538"/>
              <a:gd name="connsiteY9" fmla="*/ 3820461 h 5735318"/>
              <a:gd name="connsiteX10" fmla="*/ 73572 w 1219538"/>
              <a:gd name="connsiteY10" fmla="*/ 3694337 h 5735318"/>
              <a:gd name="connsiteX11" fmla="*/ 63062 w 1219538"/>
              <a:gd name="connsiteY11" fmla="*/ 3652296 h 5735318"/>
              <a:gd name="connsiteX12" fmla="*/ 52551 w 1219538"/>
              <a:gd name="connsiteY12" fmla="*/ 3589233 h 5735318"/>
              <a:gd name="connsiteX13" fmla="*/ 80948 w 1219538"/>
              <a:gd name="connsiteY13" fmla="*/ 3389537 h 5735318"/>
              <a:gd name="connsiteX14" fmla="*/ 70440 w 1219538"/>
              <a:gd name="connsiteY14" fmla="*/ 3263413 h 5735318"/>
              <a:gd name="connsiteX15" fmla="*/ 91460 w 1219538"/>
              <a:gd name="connsiteY15" fmla="*/ 3032185 h 5735318"/>
              <a:gd name="connsiteX16" fmla="*/ 73572 w 1219538"/>
              <a:gd name="connsiteY16" fmla="*/ 2674833 h 5735318"/>
              <a:gd name="connsiteX17" fmla="*/ 84082 w 1219538"/>
              <a:gd name="connsiteY17" fmla="*/ 2643302 h 5735318"/>
              <a:gd name="connsiteX18" fmla="*/ 73572 w 1219538"/>
              <a:gd name="connsiteY18" fmla="*/ 2433096 h 5735318"/>
              <a:gd name="connsiteX19" fmla="*/ 63062 w 1219538"/>
              <a:gd name="connsiteY19" fmla="*/ 2349013 h 5735318"/>
              <a:gd name="connsiteX20" fmla="*/ 52551 w 1219538"/>
              <a:gd name="connsiteY20" fmla="*/ 1213896 h 5735318"/>
              <a:gd name="connsiteX21" fmla="*/ 0 w 1219538"/>
              <a:gd name="connsiteY21" fmla="*/ 740930 h 5735318"/>
              <a:gd name="connsiteX22" fmla="*/ 21020 w 1219538"/>
              <a:gd name="connsiteY22" fmla="*/ 404599 h 5735318"/>
              <a:gd name="connsiteX23" fmla="*/ 105103 w 1219538"/>
              <a:gd name="connsiteY23" fmla="*/ 425620 h 5735318"/>
              <a:gd name="connsiteX24" fmla="*/ 21020 w 1219538"/>
              <a:gd name="connsiteY24" fmla="*/ 120820 h 5735318"/>
              <a:gd name="connsiteX25" fmla="*/ 115614 w 1219538"/>
              <a:gd name="connsiteY25" fmla="*/ 162861 h 5735318"/>
              <a:gd name="connsiteX26" fmla="*/ 241738 w 1219538"/>
              <a:gd name="connsiteY26" fmla="*/ 152351 h 5735318"/>
              <a:gd name="connsiteX27" fmla="*/ 304125 w 1219538"/>
              <a:gd name="connsiteY27" fmla="*/ 173371 h 5735318"/>
              <a:gd name="connsiteX28" fmla="*/ 286237 w 1219538"/>
              <a:gd name="connsiteY28" fmla="*/ 131330 h 5735318"/>
              <a:gd name="connsiteX29" fmla="*/ 312177 w 1219538"/>
              <a:gd name="connsiteY29" fmla="*/ 183882 h 5735318"/>
              <a:gd name="connsiteX30" fmla="*/ 325821 w 1219538"/>
              <a:gd name="connsiteY30" fmla="*/ 215413 h 5735318"/>
              <a:gd name="connsiteX31" fmla="*/ 283779 w 1219538"/>
              <a:gd name="connsiteY31" fmla="*/ 47247 h 5735318"/>
              <a:gd name="connsiteX32" fmla="*/ 325820 w 1219538"/>
              <a:gd name="connsiteY32" fmla="*/ 78778 h 5735318"/>
              <a:gd name="connsiteX33" fmla="*/ 318443 w 1219538"/>
              <a:gd name="connsiteY33" fmla="*/ 89289 h 5735318"/>
              <a:gd name="connsiteX34" fmla="*/ 388882 w 1219538"/>
              <a:gd name="connsiteY34" fmla="*/ 162861 h 5735318"/>
              <a:gd name="connsiteX35" fmla="*/ 420414 w 1219538"/>
              <a:gd name="connsiteY35" fmla="*/ 320516 h 5735318"/>
              <a:gd name="connsiteX36" fmla="*/ 472965 w 1219538"/>
              <a:gd name="connsiteY36" fmla="*/ 278475 h 5735318"/>
              <a:gd name="connsiteX37" fmla="*/ 536027 w 1219538"/>
              <a:gd name="connsiteY37" fmla="*/ 236433 h 5735318"/>
              <a:gd name="connsiteX38" fmla="*/ 567558 w 1219538"/>
              <a:gd name="connsiteY38" fmla="*/ 215413 h 5735318"/>
              <a:gd name="connsiteX39" fmla="*/ 599089 w 1219538"/>
              <a:gd name="connsiteY39" fmla="*/ 204902 h 5735318"/>
              <a:gd name="connsiteX40" fmla="*/ 651641 w 1219538"/>
              <a:gd name="connsiteY40" fmla="*/ 215413 h 5735318"/>
              <a:gd name="connsiteX41" fmla="*/ 683172 w 1219538"/>
              <a:gd name="connsiteY41" fmla="*/ 236433 h 5735318"/>
              <a:gd name="connsiteX42" fmla="*/ 746234 w 1219538"/>
              <a:gd name="connsiteY42" fmla="*/ 225923 h 5735318"/>
              <a:gd name="connsiteX43" fmla="*/ 861848 w 1219538"/>
              <a:gd name="connsiteY43" fmla="*/ 236433 h 5735318"/>
              <a:gd name="connsiteX44" fmla="*/ 882869 w 1219538"/>
              <a:gd name="connsiteY44" fmla="*/ 204902 h 5735318"/>
              <a:gd name="connsiteX45" fmla="*/ 914400 w 1219538"/>
              <a:gd name="connsiteY45" fmla="*/ 183882 h 5735318"/>
              <a:gd name="connsiteX46" fmla="*/ 924910 w 1219538"/>
              <a:gd name="connsiteY46" fmla="*/ 236433 h 5735318"/>
              <a:gd name="connsiteX47" fmla="*/ 1072055 w 1219538"/>
              <a:gd name="connsiteY47" fmla="*/ 246944 h 5735318"/>
              <a:gd name="connsiteX48" fmla="*/ 1093076 w 1219538"/>
              <a:gd name="connsiteY48" fmla="*/ 215413 h 5735318"/>
              <a:gd name="connsiteX49" fmla="*/ 1082565 w 1219538"/>
              <a:gd name="connsiteY49" fmla="*/ 183882 h 5735318"/>
              <a:gd name="connsiteX50" fmla="*/ 1051034 w 1219538"/>
              <a:gd name="connsiteY50" fmla="*/ 215413 h 5735318"/>
              <a:gd name="connsiteX51" fmla="*/ 1040524 w 1219538"/>
              <a:gd name="connsiteY51" fmla="*/ 246944 h 5735318"/>
              <a:gd name="connsiteX52" fmla="*/ 1093076 w 1219538"/>
              <a:gd name="connsiteY52" fmla="*/ 352047 h 5735318"/>
              <a:gd name="connsiteX53" fmla="*/ 1124607 w 1219538"/>
              <a:gd name="connsiteY53" fmla="*/ 383578 h 5735318"/>
              <a:gd name="connsiteX54" fmla="*/ 1114096 w 1219538"/>
              <a:gd name="connsiteY54" fmla="*/ 667358 h 5735318"/>
              <a:gd name="connsiteX55" fmla="*/ 1093076 w 1219538"/>
              <a:gd name="connsiteY55" fmla="*/ 730420 h 5735318"/>
              <a:gd name="connsiteX56" fmla="*/ 1082565 w 1219538"/>
              <a:gd name="connsiteY56" fmla="*/ 761951 h 5735318"/>
              <a:gd name="connsiteX57" fmla="*/ 1072055 w 1219538"/>
              <a:gd name="connsiteY57" fmla="*/ 825013 h 5735318"/>
              <a:gd name="connsiteX58" fmla="*/ 1093076 w 1219538"/>
              <a:gd name="connsiteY58" fmla="*/ 1224406 h 5735318"/>
              <a:gd name="connsiteX59" fmla="*/ 1103586 w 1219538"/>
              <a:gd name="connsiteY59" fmla="*/ 1676351 h 5735318"/>
              <a:gd name="connsiteX60" fmla="*/ 1135117 w 1219538"/>
              <a:gd name="connsiteY60" fmla="*/ 1834006 h 5735318"/>
              <a:gd name="connsiteX61" fmla="*/ 1124607 w 1219538"/>
              <a:gd name="connsiteY61" fmla="*/ 2023192 h 5735318"/>
              <a:gd name="connsiteX62" fmla="*/ 1145627 w 1219538"/>
              <a:gd name="connsiteY62" fmla="*/ 2191358 h 5735318"/>
              <a:gd name="connsiteX63" fmla="*/ 1156138 w 1219538"/>
              <a:gd name="connsiteY63" fmla="*/ 2559220 h 5735318"/>
              <a:gd name="connsiteX64" fmla="*/ 1177158 w 1219538"/>
              <a:gd name="connsiteY64" fmla="*/ 2664323 h 5735318"/>
              <a:gd name="connsiteX65" fmla="*/ 1166648 w 1219538"/>
              <a:gd name="connsiteY65" fmla="*/ 3032185 h 5735318"/>
              <a:gd name="connsiteX66" fmla="*/ 1145627 w 1219538"/>
              <a:gd name="connsiteY66" fmla="*/ 3095247 h 5735318"/>
              <a:gd name="connsiteX67" fmla="*/ 1135117 w 1219538"/>
              <a:gd name="connsiteY67" fmla="*/ 3252902 h 5735318"/>
              <a:gd name="connsiteX68" fmla="*/ 1114096 w 1219538"/>
              <a:gd name="connsiteY68" fmla="*/ 3284433 h 5735318"/>
              <a:gd name="connsiteX69" fmla="*/ 1114096 w 1219538"/>
              <a:gd name="connsiteY69" fmla="*/ 3284433 h 5735318"/>
              <a:gd name="connsiteX70" fmla="*/ 1124607 w 1219538"/>
              <a:gd name="connsiteY70" fmla="*/ 3294944 h 5735318"/>
              <a:gd name="connsiteX71" fmla="*/ 1145627 w 1219538"/>
              <a:gd name="connsiteY71" fmla="*/ 3389537 h 5735318"/>
              <a:gd name="connsiteX72" fmla="*/ 1124607 w 1219538"/>
              <a:gd name="connsiteY72" fmla="*/ 3557702 h 5735318"/>
              <a:gd name="connsiteX73" fmla="*/ 1156138 w 1219538"/>
              <a:gd name="connsiteY73" fmla="*/ 3820461 h 5735318"/>
              <a:gd name="connsiteX74" fmla="*/ 1166648 w 1219538"/>
              <a:gd name="connsiteY74" fmla="*/ 3862502 h 5735318"/>
              <a:gd name="connsiteX75" fmla="*/ 1177158 w 1219538"/>
              <a:gd name="connsiteY75" fmla="*/ 3915054 h 5735318"/>
              <a:gd name="connsiteX76" fmla="*/ 1187669 w 1219538"/>
              <a:gd name="connsiteY76" fmla="*/ 3999137 h 5735318"/>
              <a:gd name="connsiteX77" fmla="*/ 1177158 w 1219538"/>
              <a:gd name="connsiteY77" fmla="*/ 4167302 h 5735318"/>
              <a:gd name="connsiteX78" fmla="*/ 1166648 w 1219538"/>
              <a:gd name="connsiteY78" fmla="*/ 4198833 h 5735318"/>
              <a:gd name="connsiteX79" fmla="*/ 1177158 w 1219538"/>
              <a:gd name="connsiteY79" fmla="*/ 4535164 h 5735318"/>
              <a:gd name="connsiteX80" fmla="*/ 1208689 w 1219538"/>
              <a:gd name="connsiteY80" fmla="*/ 4787413 h 5735318"/>
              <a:gd name="connsiteX81" fmla="*/ 1219199 w 1219538"/>
              <a:gd name="connsiteY81" fmla="*/ 4808434 h 5735318"/>
              <a:gd name="connsiteX82" fmla="*/ 1198179 w 1219538"/>
              <a:gd name="connsiteY82" fmla="*/ 4860986 h 5735318"/>
              <a:gd name="connsiteX83" fmla="*/ 1208689 w 1219538"/>
              <a:gd name="connsiteY83" fmla="*/ 4976600 h 5735318"/>
              <a:gd name="connsiteX84" fmla="*/ 1208689 w 1219538"/>
              <a:gd name="connsiteY84" fmla="*/ 4987109 h 5735318"/>
              <a:gd name="connsiteX85" fmla="*/ 1219200 w 1219538"/>
              <a:gd name="connsiteY85" fmla="*/ 5670282 h 5735318"/>
              <a:gd name="connsiteX86" fmla="*/ 1208689 w 1219538"/>
              <a:gd name="connsiteY86" fmla="*/ 5691302 h 5735318"/>
              <a:gd name="connsiteX87" fmla="*/ 1040524 w 1219538"/>
              <a:gd name="connsiteY87" fmla="*/ 5691302 h 5735318"/>
              <a:gd name="connsiteX88" fmla="*/ 1019503 w 1219538"/>
              <a:gd name="connsiteY88" fmla="*/ 5722833 h 5735318"/>
              <a:gd name="connsiteX89" fmla="*/ 1078758 w 1219538"/>
              <a:gd name="connsiteY89" fmla="*/ 5712323 h 5735318"/>
              <a:gd name="connsiteX90" fmla="*/ 872358 w 1219538"/>
              <a:gd name="connsiteY90" fmla="*/ 5733344 h 5735318"/>
              <a:gd name="connsiteX91" fmla="*/ 757418 w 1219538"/>
              <a:gd name="connsiteY91" fmla="*/ 5649261 h 5735318"/>
              <a:gd name="connsiteX92" fmla="*/ 777765 w 1219538"/>
              <a:gd name="connsiteY92" fmla="*/ 5701813 h 5735318"/>
              <a:gd name="connsiteX93" fmla="*/ 199696 w 1219538"/>
              <a:gd name="connsiteY93" fmla="*/ 5712323 h 5735318"/>
              <a:gd name="connsiteX94" fmla="*/ 189186 w 1219538"/>
              <a:gd name="connsiteY94" fmla="*/ 5449564 h 5735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219538" h="5735318">
                <a:moveTo>
                  <a:pt x="189186" y="5449564"/>
                </a:moveTo>
                <a:lnTo>
                  <a:pt x="189186" y="5449564"/>
                </a:lnTo>
                <a:cubicBezTo>
                  <a:pt x="185683" y="5397012"/>
                  <a:pt x="184492" y="5344255"/>
                  <a:pt x="178676" y="5291909"/>
                </a:cubicBezTo>
                <a:cubicBezTo>
                  <a:pt x="177453" y="5280898"/>
                  <a:pt x="168878" y="5271434"/>
                  <a:pt x="168165" y="5260378"/>
                </a:cubicBezTo>
                <a:cubicBezTo>
                  <a:pt x="161845" y="5162423"/>
                  <a:pt x="160769" y="5064198"/>
                  <a:pt x="157655" y="4966089"/>
                </a:cubicBezTo>
                <a:cubicBezTo>
                  <a:pt x="153763" y="4843480"/>
                  <a:pt x="156097" y="4720571"/>
                  <a:pt x="147145" y="4598227"/>
                </a:cubicBezTo>
                <a:cubicBezTo>
                  <a:pt x="145528" y="4576128"/>
                  <a:pt x="126124" y="4535164"/>
                  <a:pt x="126124" y="4535164"/>
                </a:cubicBezTo>
                <a:cubicBezTo>
                  <a:pt x="122621" y="4366999"/>
                  <a:pt x="121957" y="4198750"/>
                  <a:pt x="115614" y="4030668"/>
                </a:cubicBezTo>
                <a:cubicBezTo>
                  <a:pt x="114940" y="4012816"/>
                  <a:pt x="107753" y="3995783"/>
                  <a:pt x="105103" y="3978116"/>
                </a:cubicBezTo>
                <a:cubicBezTo>
                  <a:pt x="97238" y="3925686"/>
                  <a:pt x="89937" y="3873153"/>
                  <a:pt x="84082" y="3820461"/>
                </a:cubicBezTo>
                <a:cubicBezTo>
                  <a:pt x="79423" y="3778532"/>
                  <a:pt x="78805" y="3736198"/>
                  <a:pt x="73572" y="3694337"/>
                </a:cubicBezTo>
                <a:cubicBezTo>
                  <a:pt x="71780" y="3680004"/>
                  <a:pt x="65895" y="3666460"/>
                  <a:pt x="63062" y="3652296"/>
                </a:cubicBezTo>
                <a:cubicBezTo>
                  <a:pt x="58883" y="3631399"/>
                  <a:pt x="56055" y="3610254"/>
                  <a:pt x="52551" y="3589233"/>
                </a:cubicBezTo>
                <a:cubicBezTo>
                  <a:pt x="49048" y="3515661"/>
                  <a:pt x="77967" y="3443840"/>
                  <a:pt x="80948" y="3389537"/>
                </a:cubicBezTo>
                <a:cubicBezTo>
                  <a:pt x="83930" y="3335234"/>
                  <a:pt x="68688" y="3322972"/>
                  <a:pt x="70440" y="3263413"/>
                </a:cubicBezTo>
                <a:cubicBezTo>
                  <a:pt x="72192" y="3203854"/>
                  <a:pt x="61715" y="3121422"/>
                  <a:pt x="91460" y="3032185"/>
                </a:cubicBezTo>
                <a:cubicBezTo>
                  <a:pt x="94586" y="2947781"/>
                  <a:pt x="74802" y="2739647"/>
                  <a:pt x="73572" y="2674833"/>
                </a:cubicBezTo>
                <a:cubicBezTo>
                  <a:pt x="72342" y="2610019"/>
                  <a:pt x="80579" y="2653812"/>
                  <a:pt x="84082" y="2643302"/>
                </a:cubicBezTo>
                <a:cubicBezTo>
                  <a:pt x="80579" y="2573233"/>
                  <a:pt x="78570" y="2503074"/>
                  <a:pt x="73572" y="2433096"/>
                </a:cubicBezTo>
                <a:cubicBezTo>
                  <a:pt x="71560" y="2404922"/>
                  <a:pt x="63549" y="2377255"/>
                  <a:pt x="63062" y="2349013"/>
                </a:cubicBezTo>
                <a:cubicBezTo>
                  <a:pt x="56539" y="1970681"/>
                  <a:pt x="65157" y="1592075"/>
                  <a:pt x="52551" y="1213896"/>
                </a:cubicBezTo>
                <a:cubicBezTo>
                  <a:pt x="40581" y="854799"/>
                  <a:pt x="54918" y="905689"/>
                  <a:pt x="0" y="740930"/>
                </a:cubicBezTo>
                <a:cubicBezTo>
                  <a:pt x="4249" y="677186"/>
                  <a:pt x="3503" y="457151"/>
                  <a:pt x="21020" y="404599"/>
                </a:cubicBezTo>
                <a:cubicBezTo>
                  <a:pt x="38537" y="352047"/>
                  <a:pt x="101599" y="565758"/>
                  <a:pt x="105103" y="425620"/>
                </a:cubicBezTo>
                <a:cubicBezTo>
                  <a:pt x="122326" y="460067"/>
                  <a:pt x="19268" y="164613"/>
                  <a:pt x="21020" y="120820"/>
                </a:cubicBezTo>
                <a:cubicBezTo>
                  <a:pt x="22772" y="77027"/>
                  <a:pt x="58874" y="125035"/>
                  <a:pt x="115614" y="162861"/>
                </a:cubicBezTo>
                <a:cubicBezTo>
                  <a:pt x="157655" y="159358"/>
                  <a:pt x="210320" y="150599"/>
                  <a:pt x="241738" y="152351"/>
                </a:cubicBezTo>
                <a:cubicBezTo>
                  <a:pt x="273156" y="154103"/>
                  <a:pt x="296709" y="176874"/>
                  <a:pt x="304125" y="173371"/>
                </a:cubicBezTo>
                <a:cubicBezTo>
                  <a:pt x="311541" y="169868"/>
                  <a:pt x="276091" y="161765"/>
                  <a:pt x="286237" y="131330"/>
                </a:cubicBezTo>
                <a:cubicBezTo>
                  <a:pt x="289740" y="106806"/>
                  <a:pt x="305580" y="169868"/>
                  <a:pt x="312177" y="183882"/>
                </a:cubicBezTo>
                <a:cubicBezTo>
                  <a:pt x="318774" y="197896"/>
                  <a:pt x="295739" y="456055"/>
                  <a:pt x="325821" y="215413"/>
                </a:cubicBezTo>
                <a:cubicBezTo>
                  <a:pt x="329324" y="243441"/>
                  <a:pt x="283779" y="70019"/>
                  <a:pt x="283779" y="47247"/>
                </a:cubicBezTo>
                <a:cubicBezTo>
                  <a:pt x="283779" y="24475"/>
                  <a:pt x="320043" y="71771"/>
                  <a:pt x="325820" y="78778"/>
                </a:cubicBezTo>
                <a:cubicBezTo>
                  <a:pt x="331597" y="85785"/>
                  <a:pt x="274395" y="-108935"/>
                  <a:pt x="318443" y="89289"/>
                </a:cubicBezTo>
                <a:cubicBezTo>
                  <a:pt x="329343" y="198279"/>
                  <a:pt x="371887" y="124323"/>
                  <a:pt x="388882" y="162861"/>
                </a:cubicBezTo>
                <a:cubicBezTo>
                  <a:pt x="405877" y="201399"/>
                  <a:pt x="398088" y="164247"/>
                  <a:pt x="420414" y="320516"/>
                </a:cubicBezTo>
                <a:cubicBezTo>
                  <a:pt x="459253" y="262255"/>
                  <a:pt x="419212" y="308338"/>
                  <a:pt x="472965" y="278475"/>
                </a:cubicBezTo>
                <a:cubicBezTo>
                  <a:pt x="495050" y="266206"/>
                  <a:pt x="515006" y="250447"/>
                  <a:pt x="536027" y="236433"/>
                </a:cubicBezTo>
                <a:cubicBezTo>
                  <a:pt x="546537" y="229426"/>
                  <a:pt x="555575" y="219408"/>
                  <a:pt x="567558" y="215413"/>
                </a:cubicBezTo>
                <a:lnTo>
                  <a:pt x="599089" y="204902"/>
                </a:lnTo>
                <a:cubicBezTo>
                  <a:pt x="616606" y="208406"/>
                  <a:pt x="634914" y="209140"/>
                  <a:pt x="651641" y="215413"/>
                </a:cubicBezTo>
                <a:cubicBezTo>
                  <a:pt x="663468" y="219848"/>
                  <a:pt x="670618" y="235038"/>
                  <a:pt x="683172" y="236433"/>
                </a:cubicBezTo>
                <a:cubicBezTo>
                  <a:pt x="704352" y="238786"/>
                  <a:pt x="725213" y="229426"/>
                  <a:pt x="746234" y="225923"/>
                </a:cubicBezTo>
                <a:cubicBezTo>
                  <a:pt x="790127" y="255186"/>
                  <a:pt x="790139" y="265117"/>
                  <a:pt x="861848" y="236433"/>
                </a:cubicBezTo>
                <a:cubicBezTo>
                  <a:pt x="873576" y="231742"/>
                  <a:pt x="873937" y="213834"/>
                  <a:pt x="882869" y="204902"/>
                </a:cubicBezTo>
                <a:cubicBezTo>
                  <a:pt x="891801" y="195970"/>
                  <a:pt x="903890" y="190889"/>
                  <a:pt x="914400" y="183882"/>
                </a:cubicBezTo>
                <a:cubicBezTo>
                  <a:pt x="917903" y="201399"/>
                  <a:pt x="916047" y="220923"/>
                  <a:pt x="924910" y="236433"/>
                </a:cubicBezTo>
                <a:cubicBezTo>
                  <a:pt x="951136" y="282329"/>
                  <a:pt x="1058747" y="248154"/>
                  <a:pt x="1072055" y="246944"/>
                </a:cubicBezTo>
                <a:cubicBezTo>
                  <a:pt x="1079062" y="236434"/>
                  <a:pt x="1090999" y="227873"/>
                  <a:pt x="1093076" y="215413"/>
                </a:cubicBezTo>
                <a:cubicBezTo>
                  <a:pt x="1094897" y="204485"/>
                  <a:pt x="1093644" y="183882"/>
                  <a:pt x="1082565" y="183882"/>
                </a:cubicBezTo>
                <a:cubicBezTo>
                  <a:pt x="1067701" y="183882"/>
                  <a:pt x="1061544" y="204903"/>
                  <a:pt x="1051034" y="215413"/>
                </a:cubicBezTo>
                <a:cubicBezTo>
                  <a:pt x="1047531" y="225923"/>
                  <a:pt x="1039521" y="235911"/>
                  <a:pt x="1040524" y="246944"/>
                </a:cubicBezTo>
                <a:cubicBezTo>
                  <a:pt x="1050110" y="352383"/>
                  <a:pt x="1043846" y="311022"/>
                  <a:pt x="1093076" y="352047"/>
                </a:cubicBezTo>
                <a:cubicBezTo>
                  <a:pt x="1104495" y="361563"/>
                  <a:pt x="1114097" y="373068"/>
                  <a:pt x="1124607" y="383578"/>
                </a:cubicBezTo>
                <a:cubicBezTo>
                  <a:pt x="1121103" y="478171"/>
                  <a:pt x="1122666" y="573089"/>
                  <a:pt x="1114096" y="667358"/>
                </a:cubicBezTo>
                <a:cubicBezTo>
                  <a:pt x="1112090" y="689425"/>
                  <a:pt x="1100083" y="709399"/>
                  <a:pt x="1093076" y="730420"/>
                </a:cubicBezTo>
                <a:lnTo>
                  <a:pt x="1082565" y="761951"/>
                </a:lnTo>
                <a:cubicBezTo>
                  <a:pt x="1079062" y="782972"/>
                  <a:pt x="1072055" y="803702"/>
                  <a:pt x="1072055" y="825013"/>
                </a:cubicBezTo>
                <a:cubicBezTo>
                  <a:pt x="1072055" y="994871"/>
                  <a:pt x="1080609" y="1074808"/>
                  <a:pt x="1093076" y="1224406"/>
                </a:cubicBezTo>
                <a:cubicBezTo>
                  <a:pt x="1096579" y="1375054"/>
                  <a:pt x="1098110" y="1525761"/>
                  <a:pt x="1103586" y="1676351"/>
                </a:cubicBezTo>
                <a:cubicBezTo>
                  <a:pt x="1108254" y="1804727"/>
                  <a:pt x="1092758" y="1770468"/>
                  <a:pt x="1135117" y="1834006"/>
                </a:cubicBezTo>
                <a:cubicBezTo>
                  <a:pt x="1131614" y="1897068"/>
                  <a:pt x="1124607" y="1960033"/>
                  <a:pt x="1124607" y="2023192"/>
                </a:cubicBezTo>
                <a:cubicBezTo>
                  <a:pt x="1124607" y="2073716"/>
                  <a:pt x="1136973" y="2139435"/>
                  <a:pt x="1145627" y="2191358"/>
                </a:cubicBezTo>
                <a:cubicBezTo>
                  <a:pt x="1149131" y="2313979"/>
                  <a:pt x="1147978" y="2436821"/>
                  <a:pt x="1156138" y="2559220"/>
                </a:cubicBezTo>
                <a:cubicBezTo>
                  <a:pt x="1158515" y="2594869"/>
                  <a:pt x="1177158" y="2664323"/>
                  <a:pt x="1177158" y="2664323"/>
                </a:cubicBezTo>
                <a:cubicBezTo>
                  <a:pt x="1173655" y="2786944"/>
                  <a:pt x="1175600" y="2909841"/>
                  <a:pt x="1166648" y="3032185"/>
                </a:cubicBezTo>
                <a:cubicBezTo>
                  <a:pt x="1165031" y="3054284"/>
                  <a:pt x="1145627" y="3095247"/>
                  <a:pt x="1145627" y="3095247"/>
                </a:cubicBezTo>
                <a:cubicBezTo>
                  <a:pt x="1142124" y="3147799"/>
                  <a:pt x="1143776" y="3200950"/>
                  <a:pt x="1135117" y="3252902"/>
                </a:cubicBezTo>
                <a:cubicBezTo>
                  <a:pt x="1133040" y="3265362"/>
                  <a:pt x="1114096" y="3284433"/>
                  <a:pt x="1114096" y="3284433"/>
                </a:cubicBezTo>
                <a:lnTo>
                  <a:pt x="1114096" y="3284433"/>
                </a:lnTo>
                <a:lnTo>
                  <a:pt x="1124607" y="3294944"/>
                </a:lnTo>
                <a:cubicBezTo>
                  <a:pt x="1131614" y="3326475"/>
                  <a:pt x="1144160" y="3357270"/>
                  <a:pt x="1145627" y="3389537"/>
                </a:cubicBezTo>
                <a:cubicBezTo>
                  <a:pt x="1150171" y="3489505"/>
                  <a:pt x="1145704" y="3494408"/>
                  <a:pt x="1124607" y="3557702"/>
                </a:cubicBezTo>
                <a:cubicBezTo>
                  <a:pt x="1165668" y="3742486"/>
                  <a:pt x="1129948" y="3558569"/>
                  <a:pt x="1156138" y="3820461"/>
                </a:cubicBezTo>
                <a:cubicBezTo>
                  <a:pt x="1157575" y="3834834"/>
                  <a:pt x="1163515" y="3848401"/>
                  <a:pt x="1166648" y="3862502"/>
                </a:cubicBezTo>
                <a:cubicBezTo>
                  <a:pt x="1170523" y="3879941"/>
                  <a:pt x="1174442" y="3897398"/>
                  <a:pt x="1177158" y="3915054"/>
                </a:cubicBezTo>
                <a:cubicBezTo>
                  <a:pt x="1181453" y="3942971"/>
                  <a:pt x="1184165" y="3971109"/>
                  <a:pt x="1187669" y="3999137"/>
                </a:cubicBezTo>
                <a:cubicBezTo>
                  <a:pt x="1184165" y="4055192"/>
                  <a:pt x="1183038" y="4111446"/>
                  <a:pt x="1177158" y="4167302"/>
                </a:cubicBezTo>
                <a:cubicBezTo>
                  <a:pt x="1175998" y="4178320"/>
                  <a:pt x="1166648" y="4187754"/>
                  <a:pt x="1166648" y="4198833"/>
                </a:cubicBezTo>
                <a:cubicBezTo>
                  <a:pt x="1166648" y="4310998"/>
                  <a:pt x="1173655" y="4423054"/>
                  <a:pt x="1177158" y="4535164"/>
                </a:cubicBezTo>
                <a:cubicBezTo>
                  <a:pt x="1173655" y="4619247"/>
                  <a:pt x="1201682" y="4741868"/>
                  <a:pt x="1208689" y="4787413"/>
                </a:cubicBezTo>
                <a:cubicBezTo>
                  <a:pt x="1215696" y="4832958"/>
                  <a:pt x="1220951" y="4796172"/>
                  <a:pt x="1219199" y="4808434"/>
                </a:cubicBezTo>
                <a:cubicBezTo>
                  <a:pt x="1217447" y="4820696"/>
                  <a:pt x="1201682" y="4839965"/>
                  <a:pt x="1198179" y="4860986"/>
                </a:cubicBezTo>
                <a:cubicBezTo>
                  <a:pt x="1201682" y="4889014"/>
                  <a:pt x="1206937" y="4955580"/>
                  <a:pt x="1208689" y="4976600"/>
                </a:cubicBezTo>
                <a:cubicBezTo>
                  <a:pt x="1210441" y="4997621"/>
                  <a:pt x="1206937" y="4871495"/>
                  <a:pt x="1208689" y="4987109"/>
                </a:cubicBezTo>
                <a:cubicBezTo>
                  <a:pt x="1210441" y="5102723"/>
                  <a:pt x="1219200" y="5007561"/>
                  <a:pt x="1219200" y="5670282"/>
                </a:cubicBezTo>
                <a:lnTo>
                  <a:pt x="1208689" y="5691302"/>
                </a:lnTo>
                <a:cubicBezTo>
                  <a:pt x="1162456" y="5686165"/>
                  <a:pt x="1088513" y="5669974"/>
                  <a:pt x="1040524" y="5691302"/>
                </a:cubicBezTo>
                <a:cubicBezTo>
                  <a:pt x="1028981" y="5696432"/>
                  <a:pt x="1013131" y="5719330"/>
                  <a:pt x="1019503" y="5722833"/>
                </a:cubicBezTo>
                <a:cubicBezTo>
                  <a:pt x="1025875" y="5726337"/>
                  <a:pt x="1089268" y="5705316"/>
                  <a:pt x="1078758" y="5712323"/>
                </a:cubicBezTo>
                <a:cubicBezTo>
                  <a:pt x="1040220" y="5708820"/>
                  <a:pt x="925915" y="5743854"/>
                  <a:pt x="872358" y="5733344"/>
                </a:cubicBezTo>
                <a:cubicBezTo>
                  <a:pt x="818801" y="5722834"/>
                  <a:pt x="778439" y="5656268"/>
                  <a:pt x="757418" y="5649261"/>
                </a:cubicBezTo>
                <a:lnTo>
                  <a:pt x="777765" y="5701813"/>
                </a:lnTo>
                <a:cubicBezTo>
                  <a:pt x="227727" y="5712598"/>
                  <a:pt x="420448" y="5712323"/>
                  <a:pt x="199696" y="5712323"/>
                </a:cubicBezTo>
                <a:lnTo>
                  <a:pt x="189186" y="5449564"/>
                </a:lnTo>
                <a:close/>
              </a:path>
            </a:pathLst>
          </a:custGeo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Freeform 5"/>
          <p:cNvSpPr/>
          <p:nvPr/>
        </p:nvSpPr>
        <p:spPr>
          <a:xfrm>
            <a:off x="417786" y="693457"/>
            <a:ext cx="8016767" cy="678144"/>
          </a:xfrm>
          <a:custGeom>
            <a:avLst/>
            <a:gdLst>
              <a:gd name="connsiteX0" fmla="*/ 63062 w 11344846"/>
              <a:gd name="connsiteY0" fmla="*/ 0 h 935420"/>
              <a:gd name="connsiteX1" fmla="*/ 63062 w 11344846"/>
              <a:gd name="connsiteY1" fmla="*/ 0 h 935420"/>
              <a:gd name="connsiteX2" fmla="*/ 189186 w 11344846"/>
              <a:gd name="connsiteY2" fmla="*/ 10510 h 935420"/>
              <a:gd name="connsiteX3" fmla="*/ 252249 w 11344846"/>
              <a:gd name="connsiteY3" fmla="*/ 42041 h 935420"/>
              <a:gd name="connsiteX4" fmla="*/ 304800 w 11344846"/>
              <a:gd name="connsiteY4" fmla="*/ 52551 h 935420"/>
              <a:gd name="connsiteX5" fmla="*/ 367862 w 11344846"/>
              <a:gd name="connsiteY5" fmla="*/ 73572 h 935420"/>
              <a:gd name="connsiteX6" fmla="*/ 399393 w 11344846"/>
              <a:gd name="connsiteY6" fmla="*/ 84082 h 935420"/>
              <a:gd name="connsiteX7" fmla="*/ 430924 w 11344846"/>
              <a:gd name="connsiteY7" fmla="*/ 94593 h 935420"/>
              <a:gd name="connsiteX8" fmla="*/ 1471449 w 11344846"/>
              <a:gd name="connsiteY8" fmla="*/ 94593 h 935420"/>
              <a:gd name="connsiteX9" fmla="*/ 1513490 w 11344846"/>
              <a:gd name="connsiteY9" fmla="*/ 105103 h 935420"/>
              <a:gd name="connsiteX10" fmla="*/ 1797269 w 11344846"/>
              <a:gd name="connsiteY10" fmla="*/ 94593 h 935420"/>
              <a:gd name="connsiteX11" fmla="*/ 2207173 w 11344846"/>
              <a:gd name="connsiteY11" fmla="*/ 84082 h 935420"/>
              <a:gd name="connsiteX12" fmla="*/ 2259724 w 11344846"/>
              <a:gd name="connsiteY12" fmla="*/ 63062 h 935420"/>
              <a:gd name="connsiteX13" fmla="*/ 2301766 w 11344846"/>
              <a:gd name="connsiteY13" fmla="*/ 52551 h 935420"/>
              <a:gd name="connsiteX14" fmla="*/ 4298731 w 11344846"/>
              <a:gd name="connsiteY14" fmla="*/ 73572 h 935420"/>
              <a:gd name="connsiteX15" fmla="*/ 4487918 w 11344846"/>
              <a:gd name="connsiteY15" fmla="*/ 73572 h 935420"/>
              <a:gd name="connsiteX16" fmla="*/ 4487918 w 11344846"/>
              <a:gd name="connsiteY16" fmla="*/ 73572 h 935420"/>
              <a:gd name="connsiteX17" fmla="*/ 5990897 w 11344846"/>
              <a:gd name="connsiteY17" fmla="*/ 73572 h 935420"/>
              <a:gd name="connsiteX18" fmla="*/ 6011918 w 11344846"/>
              <a:gd name="connsiteY18" fmla="*/ 31531 h 935420"/>
              <a:gd name="connsiteX19" fmla="*/ 6264166 w 11344846"/>
              <a:gd name="connsiteY19" fmla="*/ 105103 h 935420"/>
              <a:gd name="connsiteX20" fmla="*/ 6264166 w 11344846"/>
              <a:gd name="connsiteY20" fmla="*/ 105103 h 935420"/>
              <a:gd name="connsiteX21" fmla="*/ 6411311 w 11344846"/>
              <a:gd name="connsiteY21" fmla="*/ 136634 h 935420"/>
              <a:gd name="connsiteX22" fmla="*/ 6495393 w 11344846"/>
              <a:gd name="connsiteY22" fmla="*/ 147144 h 935420"/>
              <a:gd name="connsiteX23" fmla="*/ 6663559 w 11344846"/>
              <a:gd name="connsiteY23" fmla="*/ 178675 h 935420"/>
              <a:gd name="connsiteX24" fmla="*/ 6705600 w 11344846"/>
              <a:gd name="connsiteY24" fmla="*/ 168165 h 935420"/>
              <a:gd name="connsiteX25" fmla="*/ 6737131 w 11344846"/>
              <a:gd name="connsiteY25" fmla="*/ 147144 h 935420"/>
              <a:gd name="connsiteX26" fmla="*/ 6863255 w 11344846"/>
              <a:gd name="connsiteY26" fmla="*/ 126124 h 935420"/>
              <a:gd name="connsiteX27" fmla="*/ 6978869 w 11344846"/>
              <a:gd name="connsiteY27" fmla="*/ 105103 h 935420"/>
              <a:gd name="connsiteX28" fmla="*/ 7031421 w 11344846"/>
              <a:gd name="connsiteY28" fmla="*/ 84082 h 935420"/>
              <a:gd name="connsiteX29" fmla="*/ 7062952 w 11344846"/>
              <a:gd name="connsiteY29" fmla="*/ 10510 h 935420"/>
              <a:gd name="connsiteX30" fmla="*/ 7147035 w 11344846"/>
              <a:gd name="connsiteY30" fmla="*/ 42041 h 935420"/>
              <a:gd name="connsiteX31" fmla="*/ 7252138 w 11344846"/>
              <a:gd name="connsiteY31" fmla="*/ 73572 h 935420"/>
              <a:gd name="connsiteX32" fmla="*/ 7294180 w 11344846"/>
              <a:gd name="connsiteY32" fmla="*/ 94593 h 935420"/>
              <a:gd name="connsiteX33" fmla="*/ 7777655 w 11344846"/>
              <a:gd name="connsiteY33" fmla="*/ 126124 h 935420"/>
              <a:gd name="connsiteX34" fmla="*/ 7893269 w 11344846"/>
              <a:gd name="connsiteY34" fmla="*/ 147144 h 935420"/>
              <a:gd name="connsiteX35" fmla="*/ 8029904 w 11344846"/>
              <a:gd name="connsiteY35" fmla="*/ 136634 h 935420"/>
              <a:gd name="connsiteX36" fmla="*/ 8450318 w 11344846"/>
              <a:gd name="connsiteY36" fmla="*/ 126124 h 935420"/>
              <a:gd name="connsiteX37" fmla="*/ 8597462 w 11344846"/>
              <a:gd name="connsiteY37" fmla="*/ 115613 h 935420"/>
              <a:gd name="connsiteX38" fmla="*/ 8628993 w 11344846"/>
              <a:gd name="connsiteY38" fmla="*/ 94593 h 935420"/>
              <a:gd name="connsiteX39" fmla="*/ 8650014 w 11344846"/>
              <a:gd name="connsiteY39" fmla="*/ 84082 h 935420"/>
              <a:gd name="connsiteX40" fmla="*/ 8681545 w 11344846"/>
              <a:gd name="connsiteY40" fmla="*/ 105103 h 935420"/>
              <a:gd name="connsiteX41" fmla="*/ 8807669 w 11344846"/>
              <a:gd name="connsiteY41" fmla="*/ 115613 h 935420"/>
              <a:gd name="connsiteX42" fmla="*/ 8839200 w 11344846"/>
              <a:gd name="connsiteY42" fmla="*/ 126124 h 935420"/>
              <a:gd name="connsiteX43" fmla="*/ 8881242 w 11344846"/>
              <a:gd name="connsiteY43" fmla="*/ 136634 h 935420"/>
              <a:gd name="connsiteX44" fmla="*/ 8912773 w 11344846"/>
              <a:gd name="connsiteY44" fmla="*/ 147144 h 935420"/>
              <a:gd name="connsiteX45" fmla="*/ 9122980 w 11344846"/>
              <a:gd name="connsiteY45" fmla="*/ 157655 h 935420"/>
              <a:gd name="connsiteX46" fmla="*/ 9154511 w 11344846"/>
              <a:gd name="connsiteY46" fmla="*/ 168165 h 935420"/>
              <a:gd name="connsiteX47" fmla="*/ 9574924 w 11344846"/>
              <a:gd name="connsiteY47" fmla="*/ 147144 h 935420"/>
              <a:gd name="connsiteX48" fmla="*/ 9743090 w 11344846"/>
              <a:gd name="connsiteY48" fmla="*/ 115613 h 935420"/>
              <a:gd name="connsiteX49" fmla="*/ 10121462 w 11344846"/>
              <a:gd name="connsiteY49" fmla="*/ 105103 h 935420"/>
              <a:gd name="connsiteX50" fmla="*/ 10363200 w 11344846"/>
              <a:gd name="connsiteY50" fmla="*/ 94593 h 935420"/>
              <a:gd name="connsiteX51" fmla="*/ 11193518 w 11344846"/>
              <a:gd name="connsiteY51" fmla="*/ 105103 h 935420"/>
              <a:gd name="connsiteX52" fmla="*/ 11161986 w 11344846"/>
              <a:gd name="connsiteY52" fmla="*/ 115613 h 935420"/>
              <a:gd name="connsiteX53" fmla="*/ 11109435 w 11344846"/>
              <a:gd name="connsiteY53" fmla="*/ 136634 h 935420"/>
              <a:gd name="connsiteX54" fmla="*/ 11077904 w 11344846"/>
              <a:gd name="connsiteY54" fmla="*/ 157655 h 935420"/>
              <a:gd name="connsiteX55" fmla="*/ 10972800 w 11344846"/>
              <a:gd name="connsiteY55" fmla="*/ 178675 h 935420"/>
              <a:gd name="connsiteX56" fmla="*/ 10983311 w 11344846"/>
              <a:gd name="connsiteY56" fmla="*/ 210206 h 935420"/>
              <a:gd name="connsiteX57" fmla="*/ 11004331 w 11344846"/>
              <a:gd name="connsiteY57" fmla="*/ 241738 h 935420"/>
              <a:gd name="connsiteX58" fmla="*/ 11035862 w 11344846"/>
              <a:gd name="connsiteY58" fmla="*/ 378372 h 935420"/>
              <a:gd name="connsiteX59" fmla="*/ 10909738 w 11344846"/>
              <a:gd name="connsiteY59" fmla="*/ 451944 h 935420"/>
              <a:gd name="connsiteX60" fmla="*/ 10920249 w 11344846"/>
              <a:gd name="connsiteY60" fmla="*/ 599089 h 935420"/>
              <a:gd name="connsiteX61" fmla="*/ 10930759 w 11344846"/>
              <a:gd name="connsiteY61" fmla="*/ 630620 h 935420"/>
              <a:gd name="connsiteX62" fmla="*/ 11004331 w 11344846"/>
              <a:gd name="connsiteY62" fmla="*/ 651641 h 935420"/>
              <a:gd name="connsiteX63" fmla="*/ 11246069 w 11344846"/>
              <a:gd name="connsiteY63" fmla="*/ 662151 h 935420"/>
              <a:gd name="connsiteX64" fmla="*/ 11109435 w 11344846"/>
              <a:gd name="connsiteY64" fmla="*/ 683172 h 935420"/>
              <a:gd name="connsiteX65" fmla="*/ 11025352 w 11344846"/>
              <a:gd name="connsiteY65" fmla="*/ 693682 h 935420"/>
              <a:gd name="connsiteX66" fmla="*/ 10815145 w 11344846"/>
              <a:gd name="connsiteY66" fmla="*/ 683172 h 935420"/>
              <a:gd name="connsiteX67" fmla="*/ 10699531 w 11344846"/>
              <a:gd name="connsiteY67" fmla="*/ 714703 h 935420"/>
              <a:gd name="connsiteX68" fmla="*/ 10657490 w 11344846"/>
              <a:gd name="connsiteY68" fmla="*/ 735724 h 935420"/>
              <a:gd name="connsiteX69" fmla="*/ 10615449 w 11344846"/>
              <a:gd name="connsiteY69" fmla="*/ 746234 h 935420"/>
              <a:gd name="connsiteX70" fmla="*/ 9963807 w 11344846"/>
              <a:gd name="connsiteY70" fmla="*/ 735724 h 935420"/>
              <a:gd name="connsiteX71" fmla="*/ 9879724 w 11344846"/>
              <a:gd name="connsiteY71" fmla="*/ 693682 h 935420"/>
              <a:gd name="connsiteX72" fmla="*/ 9848193 w 11344846"/>
              <a:gd name="connsiteY72" fmla="*/ 714703 h 935420"/>
              <a:gd name="connsiteX73" fmla="*/ 9827173 w 11344846"/>
              <a:gd name="connsiteY73" fmla="*/ 777765 h 935420"/>
              <a:gd name="connsiteX74" fmla="*/ 9795642 w 11344846"/>
              <a:gd name="connsiteY74" fmla="*/ 777765 h 935420"/>
              <a:gd name="connsiteX75" fmla="*/ 9070428 w 11344846"/>
              <a:gd name="connsiteY75" fmla="*/ 788275 h 935420"/>
              <a:gd name="connsiteX76" fmla="*/ 9112469 w 11344846"/>
              <a:gd name="connsiteY76" fmla="*/ 756744 h 935420"/>
              <a:gd name="connsiteX77" fmla="*/ 9112469 w 11344846"/>
              <a:gd name="connsiteY77" fmla="*/ 756744 h 935420"/>
              <a:gd name="connsiteX78" fmla="*/ 8818180 w 11344846"/>
              <a:gd name="connsiteY78" fmla="*/ 767255 h 935420"/>
              <a:gd name="connsiteX79" fmla="*/ 8713076 w 11344846"/>
              <a:gd name="connsiteY79" fmla="*/ 798786 h 935420"/>
              <a:gd name="connsiteX80" fmla="*/ 8681545 w 11344846"/>
              <a:gd name="connsiteY80" fmla="*/ 819806 h 935420"/>
              <a:gd name="connsiteX81" fmla="*/ 8650014 w 11344846"/>
              <a:gd name="connsiteY81" fmla="*/ 830317 h 935420"/>
              <a:gd name="connsiteX82" fmla="*/ 8513380 w 11344846"/>
              <a:gd name="connsiteY82" fmla="*/ 861848 h 935420"/>
              <a:gd name="connsiteX83" fmla="*/ 8355724 w 11344846"/>
              <a:gd name="connsiteY83" fmla="*/ 851338 h 935420"/>
              <a:gd name="connsiteX84" fmla="*/ 8324193 w 11344846"/>
              <a:gd name="connsiteY84" fmla="*/ 830317 h 935420"/>
              <a:gd name="connsiteX85" fmla="*/ 8292662 w 11344846"/>
              <a:gd name="connsiteY85" fmla="*/ 819806 h 935420"/>
              <a:gd name="connsiteX86" fmla="*/ 8208580 w 11344846"/>
              <a:gd name="connsiteY86" fmla="*/ 777765 h 935420"/>
              <a:gd name="connsiteX87" fmla="*/ 8145518 w 11344846"/>
              <a:gd name="connsiteY87" fmla="*/ 777765 h 935420"/>
              <a:gd name="connsiteX88" fmla="*/ 8029904 w 11344846"/>
              <a:gd name="connsiteY88" fmla="*/ 788275 h 935420"/>
              <a:gd name="connsiteX89" fmla="*/ 7935311 w 11344846"/>
              <a:gd name="connsiteY89" fmla="*/ 819806 h 935420"/>
              <a:gd name="connsiteX90" fmla="*/ 7851228 w 11344846"/>
              <a:gd name="connsiteY90" fmla="*/ 840827 h 935420"/>
              <a:gd name="connsiteX91" fmla="*/ 7809186 w 11344846"/>
              <a:gd name="connsiteY91" fmla="*/ 861848 h 935420"/>
              <a:gd name="connsiteX92" fmla="*/ 7777655 w 11344846"/>
              <a:gd name="connsiteY92" fmla="*/ 872358 h 935420"/>
              <a:gd name="connsiteX93" fmla="*/ 7735614 w 11344846"/>
              <a:gd name="connsiteY93" fmla="*/ 893379 h 935420"/>
              <a:gd name="connsiteX94" fmla="*/ 7598980 w 11344846"/>
              <a:gd name="connsiteY94" fmla="*/ 882869 h 935420"/>
              <a:gd name="connsiteX95" fmla="*/ 7493876 w 11344846"/>
              <a:gd name="connsiteY95" fmla="*/ 861848 h 935420"/>
              <a:gd name="connsiteX96" fmla="*/ 7420304 w 11344846"/>
              <a:gd name="connsiteY96" fmla="*/ 840827 h 935420"/>
              <a:gd name="connsiteX97" fmla="*/ 7283669 w 11344846"/>
              <a:gd name="connsiteY97" fmla="*/ 830317 h 935420"/>
              <a:gd name="connsiteX98" fmla="*/ 7231118 w 11344846"/>
              <a:gd name="connsiteY98" fmla="*/ 819806 h 935420"/>
              <a:gd name="connsiteX99" fmla="*/ 7262649 w 11344846"/>
              <a:gd name="connsiteY99" fmla="*/ 798786 h 935420"/>
              <a:gd name="connsiteX100" fmla="*/ 7231118 w 11344846"/>
              <a:gd name="connsiteY100" fmla="*/ 840827 h 935420"/>
              <a:gd name="connsiteX101" fmla="*/ 5791200 w 11344846"/>
              <a:gd name="connsiteY101" fmla="*/ 851338 h 935420"/>
              <a:gd name="connsiteX102" fmla="*/ 5759669 w 11344846"/>
              <a:gd name="connsiteY102" fmla="*/ 809296 h 935420"/>
              <a:gd name="connsiteX103" fmla="*/ 5665076 w 11344846"/>
              <a:gd name="connsiteY103" fmla="*/ 819806 h 935420"/>
              <a:gd name="connsiteX104" fmla="*/ 5454869 w 11344846"/>
              <a:gd name="connsiteY104" fmla="*/ 830317 h 935420"/>
              <a:gd name="connsiteX105" fmla="*/ 5423338 w 11344846"/>
              <a:gd name="connsiteY105" fmla="*/ 840827 h 935420"/>
              <a:gd name="connsiteX106" fmla="*/ 5381297 w 11344846"/>
              <a:gd name="connsiteY106" fmla="*/ 851338 h 935420"/>
              <a:gd name="connsiteX107" fmla="*/ 5223642 w 11344846"/>
              <a:gd name="connsiteY107" fmla="*/ 861848 h 935420"/>
              <a:gd name="connsiteX108" fmla="*/ 5412828 w 11344846"/>
              <a:gd name="connsiteY108" fmla="*/ 882869 h 935420"/>
              <a:gd name="connsiteX109" fmla="*/ 5454869 w 11344846"/>
              <a:gd name="connsiteY109" fmla="*/ 893379 h 935420"/>
              <a:gd name="connsiteX110" fmla="*/ 4981904 w 11344846"/>
              <a:gd name="connsiteY110" fmla="*/ 882869 h 935420"/>
              <a:gd name="connsiteX111" fmla="*/ 4876800 w 11344846"/>
              <a:gd name="connsiteY111" fmla="*/ 872358 h 935420"/>
              <a:gd name="connsiteX112" fmla="*/ 4771697 w 11344846"/>
              <a:gd name="connsiteY112" fmla="*/ 851338 h 935420"/>
              <a:gd name="connsiteX113" fmla="*/ 4656083 w 11344846"/>
              <a:gd name="connsiteY113" fmla="*/ 840827 h 935420"/>
              <a:gd name="connsiteX114" fmla="*/ 4298731 w 11344846"/>
              <a:gd name="connsiteY114" fmla="*/ 851338 h 935420"/>
              <a:gd name="connsiteX115" fmla="*/ 4256690 w 11344846"/>
              <a:gd name="connsiteY115" fmla="*/ 861848 h 935420"/>
              <a:gd name="connsiteX116" fmla="*/ 3993931 w 11344846"/>
              <a:gd name="connsiteY116" fmla="*/ 872358 h 935420"/>
              <a:gd name="connsiteX117" fmla="*/ 3647090 w 11344846"/>
              <a:gd name="connsiteY117" fmla="*/ 872358 h 935420"/>
              <a:gd name="connsiteX118" fmla="*/ 3552497 w 11344846"/>
              <a:gd name="connsiteY118" fmla="*/ 861848 h 935420"/>
              <a:gd name="connsiteX119" fmla="*/ 3426373 w 11344846"/>
              <a:gd name="connsiteY119" fmla="*/ 861848 h 935420"/>
              <a:gd name="connsiteX120" fmla="*/ 3426373 w 11344846"/>
              <a:gd name="connsiteY120" fmla="*/ 861848 h 935420"/>
              <a:gd name="connsiteX121" fmla="*/ 3226676 w 11344846"/>
              <a:gd name="connsiteY121" fmla="*/ 851338 h 935420"/>
              <a:gd name="connsiteX122" fmla="*/ 2785242 w 11344846"/>
              <a:gd name="connsiteY122" fmla="*/ 872358 h 935420"/>
              <a:gd name="connsiteX123" fmla="*/ 2638097 w 11344846"/>
              <a:gd name="connsiteY123" fmla="*/ 914400 h 935420"/>
              <a:gd name="connsiteX124" fmla="*/ 2532993 w 11344846"/>
              <a:gd name="connsiteY124" fmla="*/ 935420 h 935420"/>
              <a:gd name="connsiteX125" fmla="*/ 2343807 w 11344846"/>
              <a:gd name="connsiteY125" fmla="*/ 924910 h 935420"/>
              <a:gd name="connsiteX126" fmla="*/ 2280745 w 11344846"/>
              <a:gd name="connsiteY126" fmla="*/ 882869 h 935420"/>
              <a:gd name="connsiteX127" fmla="*/ 2249214 w 11344846"/>
              <a:gd name="connsiteY127" fmla="*/ 872358 h 935420"/>
              <a:gd name="connsiteX128" fmla="*/ 2175642 w 11344846"/>
              <a:gd name="connsiteY128" fmla="*/ 840827 h 935420"/>
              <a:gd name="connsiteX129" fmla="*/ 1912883 w 11344846"/>
              <a:gd name="connsiteY129" fmla="*/ 851338 h 935420"/>
              <a:gd name="connsiteX130" fmla="*/ 1881352 w 11344846"/>
              <a:gd name="connsiteY130" fmla="*/ 840827 h 935420"/>
              <a:gd name="connsiteX131" fmla="*/ 1807780 w 11344846"/>
              <a:gd name="connsiteY131" fmla="*/ 851338 h 935420"/>
              <a:gd name="connsiteX132" fmla="*/ 1776249 w 11344846"/>
              <a:gd name="connsiteY132" fmla="*/ 861848 h 935420"/>
              <a:gd name="connsiteX133" fmla="*/ 1597573 w 11344846"/>
              <a:gd name="connsiteY133" fmla="*/ 882869 h 935420"/>
              <a:gd name="connsiteX134" fmla="*/ 1187669 w 11344846"/>
              <a:gd name="connsiteY134" fmla="*/ 861848 h 935420"/>
              <a:gd name="connsiteX135" fmla="*/ 1145628 w 11344846"/>
              <a:gd name="connsiteY135" fmla="*/ 851338 h 935420"/>
              <a:gd name="connsiteX136" fmla="*/ 1040524 w 11344846"/>
              <a:gd name="connsiteY136" fmla="*/ 840827 h 935420"/>
              <a:gd name="connsiteX137" fmla="*/ 966952 w 11344846"/>
              <a:gd name="connsiteY137" fmla="*/ 809296 h 935420"/>
              <a:gd name="connsiteX138" fmla="*/ 935421 w 11344846"/>
              <a:gd name="connsiteY138" fmla="*/ 788275 h 935420"/>
              <a:gd name="connsiteX139" fmla="*/ 903890 w 11344846"/>
              <a:gd name="connsiteY139" fmla="*/ 746234 h 935420"/>
              <a:gd name="connsiteX140" fmla="*/ 872359 w 11344846"/>
              <a:gd name="connsiteY140" fmla="*/ 714703 h 935420"/>
              <a:gd name="connsiteX141" fmla="*/ 861849 w 11344846"/>
              <a:gd name="connsiteY141" fmla="*/ 672662 h 935420"/>
              <a:gd name="connsiteX142" fmla="*/ 725214 w 11344846"/>
              <a:gd name="connsiteY142" fmla="*/ 641131 h 935420"/>
              <a:gd name="connsiteX143" fmla="*/ 536028 w 11344846"/>
              <a:gd name="connsiteY143" fmla="*/ 651641 h 935420"/>
              <a:gd name="connsiteX144" fmla="*/ 451945 w 11344846"/>
              <a:gd name="connsiteY144" fmla="*/ 672662 h 935420"/>
              <a:gd name="connsiteX145" fmla="*/ 409904 w 11344846"/>
              <a:gd name="connsiteY145" fmla="*/ 693682 h 935420"/>
              <a:gd name="connsiteX146" fmla="*/ 262759 w 11344846"/>
              <a:gd name="connsiteY146" fmla="*/ 704193 h 935420"/>
              <a:gd name="connsiteX147" fmla="*/ 63062 w 11344846"/>
              <a:gd name="connsiteY147" fmla="*/ 704193 h 935420"/>
              <a:gd name="connsiteX148" fmla="*/ 31531 w 11344846"/>
              <a:gd name="connsiteY148" fmla="*/ 620110 h 935420"/>
              <a:gd name="connsiteX149" fmla="*/ 0 w 11344846"/>
              <a:gd name="connsiteY149" fmla="*/ 557048 h 935420"/>
              <a:gd name="connsiteX150" fmla="*/ 10511 w 11344846"/>
              <a:gd name="connsiteY150" fmla="*/ 462455 h 935420"/>
              <a:gd name="connsiteX151" fmla="*/ 31531 w 11344846"/>
              <a:gd name="connsiteY151" fmla="*/ 430924 h 935420"/>
              <a:gd name="connsiteX152" fmla="*/ 10511 w 11344846"/>
              <a:gd name="connsiteY152" fmla="*/ 367862 h 935420"/>
              <a:gd name="connsiteX153" fmla="*/ 21021 w 11344846"/>
              <a:gd name="connsiteY153" fmla="*/ 315310 h 935420"/>
              <a:gd name="connsiteX154" fmla="*/ 42042 w 11344846"/>
              <a:gd name="connsiteY154" fmla="*/ 283779 h 935420"/>
              <a:gd name="connsiteX155" fmla="*/ 52552 w 11344846"/>
              <a:gd name="connsiteY155" fmla="*/ 52551 h 935420"/>
              <a:gd name="connsiteX156" fmla="*/ 63062 w 11344846"/>
              <a:gd name="connsiteY156" fmla="*/ 0 h 935420"/>
              <a:gd name="connsiteX0" fmla="*/ 63062 w 11344846"/>
              <a:gd name="connsiteY0" fmla="*/ 0 h 935420"/>
              <a:gd name="connsiteX1" fmla="*/ 63062 w 11344846"/>
              <a:gd name="connsiteY1" fmla="*/ 0 h 935420"/>
              <a:gd name="connsiteX2" fmla="*/ 189186 w 11344846"/>
              <a:gd name="connsiteY2" fmla="*/ 10510 h 935420"/>
              <a:gd name="connsiteX3" fmla="*/ 252249 w 11344846"/>
              <a:gd name="connsiteY3" fmla="*/ 42041 h 935420"/>
              <a:gd name="connsiteX4" fmla="*/ 304800 w 11344846"/>
              <a:gd name="connsiteY4" fmla="*/ 52551 h 935420"/>
              <a:gd name="connsiteX5" fmla="*/ 367862 w 11344846"/>
              <a:gd name="connsiteY5" fmla="*/ 73572 h 935420"/>
              <a:gd name="connsiteX6" fmla="*/ 399393 w 11344846"/>
              <a:gd name="connsiteY6" fmla="*/ 84082 h 935420"/>
              <a:gd name="connsiteX7" fmla="*/ 430924 w 11344846"/>
              <a:gd name="connsiteY7" fmla="*/ 94593 h 935420"/>
              <a:gd name="connsiteX8" fmla="*/ 1471449 w 11344846"/>
              <a:gd name="connsiteY8" fmla="*/ 94593 h 935420"/>
              <a:gd name="connsiteX9" fmla="*/ 1513490 w 11344846"/>
              <a:gd name="connsiteY9" fmla="*/ 105103 h 935420"/>
              <a:gd name="connsiteX10" fmla="*/ 1797269 w 11344846"/>
              <a:gd name="connsiteY10" fmla="*/ 94593 h 935420"/>
              <a:gd name="connsiteX11" fmla="*/ 2207173 w 11344846"/>
              <a:gd name="connsiteY11" fmla="*/ 84082 h 935420"/>
              <a:gd name="connsiteX12" fmla="*/ 2259724 w 11344846"/>
              <a:gd name="connsiteY12" fmla="*/ 63062 h 935420"/>
              <a:gd name="connsiteX13" fmla="*/ 2301766 w 11344846"/>
              <a:gd name="connsiteY13" fmla="*/ 52551 h 935420"/>
              <a:gd name="connsiteX14" fmla="*/ 4298731 w 11344846"/>
              <a:gd name="connsiteY14" fmla="*/ 73572 h 935420"/>
              <a:gd name="connsiteX15" fmla="*/ 4487918 w 11344846"/>
              <a:gd name="connsiteY15" fmla="*/ 73572 h 935420"/>
              <a:gd name="connsiteX16" fmla="*/ 4487918 w 11344846"/>
              <a:gd name="connsiteY16" fmla="*/ 73572 h 935420"/>
              <a:gd name="connsiteX17" fmla="*/ 5990897 w 11344846"/>
              <a:gd name="connsiteY17" fmla="*/ 73572 h 935420"/>
              <a:gd name="connsiteX18" fmla="*/ 6011918 w 11344846"/>
              <a:gd name="connsiteY18" fmla="*/ 31531 h 935420"/>
              <a:gd name="connsiteX19" fmla="*/ 6264166 w 11344846"/>
              <a:gd name="connsiteY19" fmla="*/ 105103 h 935420"/>
              <a:gd name="connsiteX20" fmla="*/ 6264166 w 11344846"/>
              <a:gd name="connsiteY20" fmla="*/ 105103 h 935420"/>
              <a:gd name="connsiteX21" fmla="*/ 6411311 w 11344846"/>
              <a:gd name="connsiteY21" fmla="*/ 136634 h 935420"/>
              <a:gd name="connsiteX22" fmla="*/ 6495393 w 11344846"/>
              <a:gd name="connsiteY22" fmla="*/ 147144 h 935420"/>
              <a:gd name="connsiteX23" fmla="*/ 6663559 w 11344846"/>
              <a:gd name="connsiteY23" fmla="*/ 178675 h 935420"/>
              <a:gd name="connsiteX24" fmla="*/ 6705600 w 11344846"/>
              <a:gd name="connsiteY24" fmla="*/ 168165 h 935420"/>
              <a:gd name="connsiteX25" fmla="*/ 6737131 w 11344846"/>
              <a:gd name="connsiteY25" fmla="*/ 147144 h 935420"/>
              <a:gd name="connsiteX26" fmla="*/ 6863255 w 11344846"/>
              <a:gd name="connsiteY26" fmla="*/ 126124 h 935420"/>
              <a:gd name="connsiteX27" fmla="*/ 6978869 w 11344846"/>
              <a:gd name="connsiteY27" fmla="*/ 105103 h 935420"/>
              <a:gd name="connsiteX28" fmla="*/ 7031421 w 11344846"/>
              <a:gd name="connsiteY28" fmla="*/ 84082 h 935420"/>
              <a:gd name="connsiteX29" fmla="*/ 7062952 w 11344846"/>
              <a:gd name="connsiteY29" fmla="*/ 10510 h 935420"/>
              <a:gd name="connsiteX30" fmla="*/ 7147035 w 11344846"/>
              <a:gd name="connsiteY30" fmla="*/ 42041 h 935420"/>
              <a:gd name="connsiteX31" fmla="*/ 7252138 w 11344846"/>
              <a:gd name="connsiteY31" fmla="*/ 73572 h 935420"/>
              <a:gd name="connsiteX32" fmla="*/ 7294180 w 11344846"/>
              <a:gd name="connsiteY32" fmla="*/ 94593 h 935420"/>
              <a:gd name="connsiteX33" fmla="*/ 7777655 w 11344846"/>
              <a:gd name="connsiteY33" fmla="*/ 126124 h 935420"/>
              <a:gd name="connsiteX34" fmla="*/ 7893269 w 11344846"/>
              <a:gd name="connsiteY34" fmla="*/ 147144 h 935420"/>
              <a:gd name="connsiteX35" fmla="*/ 8029904 w 11344846"/>
              <a:gd name="connsiteY35" fmla="*/ 136634 h 935420"/>
              <a:gd name="connsiteX36" fmla="*/ 8450318 w 11344846"/>
              <a:gd name="connsiteY36" fmla="*/ 126124 h 935420"/>
              <a:gd name="connsiteX37" fmla="*/ 8597462 w 11344846"/>
              <a:gd name="connsiteY37" fmla="*/ 115613 h 935420"/>
              <a:gd name="connsiteX38" fmla="*/ 8628993 w 11344846"/>
              <a:gd name="connsiteY38" fmla="*/ 94593 h 935420"/>
              <a:gd name="connsiteX39" fmla="*/ 8650014 w 11344846"/>
              <a:gd name="connsiteY39" fmla="*/ 84082 h 935420"/>
              <a:gd name="connsiteX40" fmla="*/ 8681545 w 11344846"/>
              <a:gd name="connsiteY40" fmla="*/ 105103 h 935420"/>
              <a:gd name="connsiteX41" fmla="*/ 8807669 w 11344846"/>
              <a:gd name="connsiteY41" fmla="*/ 115613 h 935420"/>
              <a:gd name="connsiteX42" fmla="*/ 8839200 w 11344846"/>
              <a:gd name="connsiteY42" fmla="*/ 126124 h 935420"/>
              <a:gd name="connsiteX43" fmla="*/ 8881242 w 11344846"/>
              <a:gd name="connsiteY43" fmla="*/ 136634 h 935420"/>
              <a:gd name="connsiteX44" fmla="*/ 8912773 w 11344846"/>
              <a:gd name="connsiteY44" fmla="*/ 147144 h 935420"/>
              <a:gd name="connsiteX45" fmla="*/ 9122980 w 11344846"/>
              <a:gd name="connsiteY45" fmla="*/ 157655 h 935420"/>
              <a:gd name="connsiteX46" fmla="*/ 9154511 w 11344846"/>
              <a:gd name="connsiteY46" fmla="*/ 168165 h 935420"/>
              <a:gd name="connsiteX47" fmla="*/ 9574924 w 11344846"/>
              <a:gd name="connsiteY47" fmla="*/ 147144 h 935420"/>
              <a:gd name="connsiteX48" fmla="*/ 9743090 w 11344846"/>
              <a:gd name="connsiteY48" fmla="*/ 115613 h 935420"/>
              <a:gd name="connsiteX49" fmla="*/ 10121462 w 11344846"/>
              <a:gd name="connsiteY49" fmla="*/ 105103 h 935420"/>
              <a:gd name="connsiteX50" fmla="*/ 10363200 w 11344846"/>
              <a:gd name="connsiteY50" fmla="*/ 94593 h 935420"/>
              <a:gd name="connsiteX51" fmla="*/ 11193518 w 11344846"/>
              <a:gd name="connsiteY51" fmla="*/ 105103 h 935420"/>
              <a:gd name="connsiteX52" fmla="*/ 11161986 w 11344846"/>
              <a:gd name="connsiteY52" fmla="*/ 115613 h 935420"/>
              <a:gd name="connsiteX53" fmla="*/ 11109435 w 11344846"/>
              <a:gd name="connsiteY53" fmla="*/ 136634 h 935420"/>
              <a:gd name="connsiteX54" fmla="*/ 11077904 w 11344846"/>
              <a:gd name="connsiteY54" fmla="*/ 157655 h 935420"/>
              <a:gd name="connsiteX55" fmla="*/ 10972800 w 11344846"/>
              <a:gd name="connsiteY55" fmla="*/ 178675 h 935420"/>
              <a:gd name="connsiteX56" fmla="*/ 10983311 w 11344846"/>
              <a:gd name="connsiteY56" fmla="*/ 210206 h 935420"/>
              <a:gd name="connsiteX57" fmla="*/ 11004331 w 11344846"/>
              <a:gd name="connsiteY57" fmla="*/ 241738 h 935420"/>
              <a:gd name="connsiteX58" fmla="*/ 11035862 w 11344846"/>
              <a:gd name="connsiteY58" fmla="*/ 378372 h 935420"/>
              <a:gd name="connsiteX59" fmla="*/ 10909738 w 11344846"/>
              <a:gd name="connsiteY59" fmla="*/ 451944 h 935420"/>
              <a:gd name="connsiteX60" fmla="*/ 10920249 w 11344846"/>
              <a:gd name="connsiteY60" fmla="*/ 599089 h 935420"/>
              <a:gd name="connsiteX61" fmla="*/ 10930759 w 11344846"/>
              <a:gd name="connsiteY61" fmla="*/ 630620 h 935420"/>
              <a:gd name="connsiteX62" fmla="*/ 11004331 w 11344846"/>
              <a:gd name="connsiteY62" fmla="*/ 651641 h 935420"/>
              <a:gd name="connsiteX63" fmla="*/ 11246069 w 11344846"/>
              <a:gd name="connsiteY63" fmla="*/ 662151 h 935420"/>
              <a:gd name="connsiteX64" fmla="*/ 11109435 w 11344846"/>
              <a:gd name="connsiteY64" fmla="*/ 683172 h 935420"/>
              <a:gd name="connsiteX65" fmla="*/ 11025352 w 11344846"/>
              <a:gd name="connsiteY65" fmla="*/ 693682 h 935420"/>
              <a:gd name="connsiteX66" fmla="*/ 10815145 w 11344846"/>
              <a:gd name="connsiteY66" fmla="*/ 683172 h 935420"/>
              <a:gd name="connsiteX67" fmla="*/ 10699531 w 11344846"/>
              <a:gd name="connsiteY67" fmla="*/ 714703 h 935420"/>
              <a:gd name="connsiteX68" fmla="*/ 10657490 w 11344846"/>
              <a:gd name="connsiteY68" fmla="*/ 735724 h 935420"/>
              <a:gd name="connsiteX69" fmla="*/ 10615449 w 11344846"/>
              <a:gd name="connsiteY69" fmla="*/ 746234 h 935420"/>
              <a:gd name="connsiteX70" fmla="*/ 9963807 w 11344846"/>
              <a:gd name="connsiteY70" fmla="*/ 735724 h 935420"/>
              <a:gd name="connsiteX71" fmla="*/ 9879724 w 11344846"/>
              <a:gd name="connsiteY71" fmla="*/ 693682 h 935420"/>
              <a:gd name="connsiteX72" fmla="*/ 9848193 w 11344846"/>
              <a:gd name="connsiteY72" fmla="*/ 714703 h 935420"/>
              <a:gd name="connsiteX73" fmla="*/ 9827173 w 11344846"/>
              <a:gd name="connsiteY73" fmla="*/ 777765 h 935420"/>
              <a:gd name="connsiteX74" fmla="*/ 9795642 w 11344846"/>
              <a:gd name="connsiteY74" fmla="*/ 777765 h 935420"/>
              <a:gd name="connsiteX75" fmla="*/ 9070428 w 11344846"/>
              <a:gd name="connsiteY75" fmla="*/ 788275 h 935420"/>
              <a:gd name="connsiteX76" fmla="*/ 9112469 w 11344846"/>
              <a:gd name="connsiteY76" fmla="*/ 756744 h 935420"/>
              <a:gd name="connsiteX77" fmla="*/ 9112469 w 11344846"/>
              <a:gd name="connsiteY77" fmla="*/ 756744 h 935420"/>
              <a:gd name="connsiteX78" fmla="*/ 8818180 w 11344846"/>
              <a:gd name="connsiteY78" fmla="*/ 767255 h 935420"/>
              <a:gd name="connsiteX79" fmla="*/ 8713076 w 11344846"/>
              <a:gd name="connsiteY79" fmla="*/ 798786 h 935420"/>
              <a:gd name="connsiteX80" fmla="*/ 8681545 w 11344846"/>
              <a:gd name="connsiteY80" fmla="*/ 819806 h 935420"/>
              <a:gd name="connsiteX81" fmla="*/ 8650014 w 11344846"/>
              <a:gd name="connsiteY81" fmla="*/ 830317 h 935420"/>
              <a:gd name="connsiteX82" fmla="*/ 8513380 w 11344846"/>
              <a:gd name="connsiteY82" fmla="*/ 861848 h 935420"/>
              <a:gd name="connsiteX83" fmla="*/ 8355724 w 11344846"/>
              <a:gd name="connsiteY83" fmla="*/ 851338 h 935420"/>
              <a:gd name="connsiteX84" fmla="*/ 8324193 w 11344846"/>
              <a:gd name="connsiteY84" fmla="*/ 830317 h 935420"/>
              <a:gd name="connsiteX85" fmla="*/ 8292662 w 11344846"/>
              <a:gd name="connsiteY85" fmla="*/ 819806 h 935420"/>
              <a:gd name="connsiteX86" fmla="*/ 8208580 w 11344846"/>
              <a:gd name="connsiteY86" fmla="*/ 777765 h 935420"/>
              <a:gd name="connsiteX87" fmla="*/ 8145518 w 11344846"/>
              <a:gd name="connsiteY87" fmla="*/ 777765 h 935420"/>
              <a:gd name="connsiteX88" fmla="*/ 8029904 w 11344846"/>
              <a:gd name="connsiteY88" fmla="*/ 788275 h 935420"/>
              <a:gd name="connsiteX89" fmla="*/ 7935311 w 11344846"/>
              <a:gd name="connsiteY89" fmla="*/ 819806 h 935420"/>
              <a:gd name="connsiteX90" fmla="*/ 7851228 w 11344846"/>
              <a:gd name="connsiteY90" fmla="*/ 840827 h 935420"/>
              <a:gd name="connsiteX91" fmla="*/ 7809186 w 11344846"/>
              <a:gd name="connsiteY91" fmla="*/ 861848 h 935420"/>
              <a:gd name="connsiteX92" fmla="*/ 7777655 w 11344846"/>
              <a:gd name="connsiteY92" fmla="*/ 872358 h 935420"/>
              <a:gd name="connsiteX93" fmla="*/ 7735614 w 11344846"/>
              <a:gd name="connsiteY93" fmla="*/ 893379 h 935420"/>
              <a:gd name="connsiteX94" fmla="*/ 7598980 w 11344846"/>
              <a:gd name="connsiteY94" fmla="*/ 882869 h 935420"/>
              <a:gd name="connsiteX95" fmla="*/ 7493876 w 11344846"/>
              <a:gd name="connsiteY95" fmla="*/ 861848 h 935420"/>
              <a:gd name="connsiteX96" fmla="*/ 7420304 w 11344846"/>
              <a:gd name="connsiteY96" fmla="*/ 840827 h 935420"/>
              <a:gd name="connsiteX97" fmla="*/ 7283669 w 11344846"/>
              <a:gd name="connsiteY97" fmla="*/ 830317 h 935420"/>
              <a:gd name="connsiteX98" fmla="*/ 7231118 w 11344846"/>
              <a:gd name="connsiteY98" fmla="*/ 819806 h 935420"/>
              <a:gd name="connsiteX99" fmla="*/ 7262649 w 11344846"/>
              <a:gd name="connsiteY99" fmla="*/ 798786 h 935420"/>
              <a:gd name="connsiteX100" fmla="*/ 7231118 w 11344846"/>
              <a:gd name="connsiteY100" fmla="*/ 840827 h 935420"/>
              <a:gd name="connsiteX101" fmla="*/ 5791200 w 11344846"/>
              <a:gd name="connsiteY101" fmla="*/ 851338 h 935420"/>
              <a:gd name="connsiteX102" fmla="*/ 5759669 w 11344846"/>
              <a:gd name="connsiteY102" fmla="*/ 809296 h 935420"/>
              <a:gd name="connsiteX103" fmla="*/ 5665076 w 11344846"/>
              <a:gd name="connsiteY103" fmla="*/ 819806 h 935420"/>
              <a:gd name="connsiteX104" fmla="*/ 5454869 w 11344846"/>
              <a:gd name="connsiteY104" fmla="*/ 830317 h 935420"/>
              <a:gd name="connsiteX105" fmla="*/ 5423338 w 11344846"/>
              <a:gd name="connsiteY105" fmla="*/ 840827 h 935420"/>
              <a:gd name="connsiteX106" fmla="*/ 5381297 w 11344846"/>
              <a:gd name="connsiteY106" fmla="*/ 851338 h 935420"/>
              <a:gd name="connsiteX107" fmla="*/ 5223642 w 11344846"/>
              <a:gd name="connsiteY107" fmla="*/ 861848 h 935420"/>
              <a:gd name="connsiteX108" fmla="*/ 5412828 w 11344846"/>
              <a:gd name="connsiteY108" fmla="*/ 882869 h 935420"/>
              <a:gd name="connsiteX109" fmla="*/ 5454869 w 11344846"/>
              <a:gd name="connsiteY109" fmla="*/ 893379 h 935420"/>
              <a:gd name="connsiteX110" fmla="*/ 4981904 w 11344846"/>
              <a:gd name="connsiteY110" fmla="*/ 882869 h 935420"/>
              <a:gd name="connsiteX111" fmla="*/ 4876800 w 11344846"/>
              <a:gd name="connsiteY111" fmla="*/ 872358 h 935420"/>
              <a:gd name="connsiteX112" fmla="*/ 4771697 w 11344846"/>
              <a:gd name="connsiteY112" fmla="*/ 851338 h 935420"/>
              <a:gd name="connsiteX113" fmla="*/ 4656083 w 11344846"/>
              <a:gd name="connsiteY113" fmla="*/ 840827 h 935420"/>
              <a:gd name="connsiteX114" fmla="*/ 4298731 w 11344846"/>
              <a:gd name="connsiteY114" fmla="*/ 851338 h 935420"/>
              <a:gd name="connsiteX115" fmla="*/ 4256690 w 11344846"/>
              <a:gd name="connsiteY115" fmla="*/ 861848 h 935420"/>
              <a:gd name="connsiteX116" fmla="*/ 3993931 w 11344846"/>
              <a:gd name="connsiteY116" fmla="*/ 872358 h 935420"/>
              <a:gd name="connsiteX117" fmla="*/ 3647090 w 11344846"/>
              <a:gd name="connsiteY117" fmla="*/ 872358 h 935420"/>
              <a:gd name="connsiteX118" fmla="*/ 3552497 w 11344846"/>
              <a:gd name="connsiteY118" fmla="*/ 861848 h 935420"/>
              <a:gd name="connsiteX119" fmla="*/ 3426373 w 11344846"/>
              <a:gd name="connsiteY119" fmla="*/ 861848 h 935420"/>
              <a:gd name="connsiteX120" fmla="*/ 3426373 w 11344846"/>
              <a:gd name="connsiteY120" fmla="*/ 861848 h 935420"/>
              <a:gd name="connsiteX121" fmla="*/ 3226676 w 11344846"/>
              <a:gd name="connsiteY121" fmla="*/ 851338 h 935420"/>
              <a:gd name="connsiteX122" fmla="*/ 2785242 w 11344846"/>
              <a:gd name="connsiteY122" fmla="*/ 872358 h 935420"/>
              <a:gd name="connsiteX123" fmla="*/ 2638097 w 11344846"/>
              <a:gd name="connsiteY123" fmla="*/ 914400 h 935420"/>
              <a:gd name="connsiteX124" fmla="*/ 2532993 w 11344846"/>
              <a:gd name="connsiteY124" fmla="*/ 935420 h 935420"/>
              <a:gd name="connsiteX125" fmla="*/ 2343807 w 11344846"/>
              <a:gd name="connsiteY125" fmla="*/ 924910 h 935420"/>
              <a:gd name="connsiteX126" fmla="*/ 2280745 w 11344846"/>
              <a:gd name="connsiteY126" fmla="*/ 882869 h 935420"/>
              <a:gd name="connsiteX127" fmla="*/ 2249214 w 11344846"/>
              <a:gd name="connsiteY127" fmla="*/ 872358 h 935420"/>
              <a:gd name="connsiteX128" fmla="*/ 2175642 w 11344846"/>
              <a:gd name="connsiteY128" fmla="*/ 840827 h 935420"/>
              <a:gd name="connsiteX129" fmla="*/ 1912883 w 11344846"/>
              <a:gd name="connsiteY129" fmla="*/ 851338 h 935420"/>
              <a:gd name="connsiteX130" fmla="*/ 1881352 w 11344846"/>
              <a:gd name="connsiteY130" fmla="*/ 840827 h 935420"/>
              <a:gd name="connsiteX131" fmla="*/ 1807780 w 11344846"/>
              <a:gd name="connsiteY131" fmla="*/ 851338 h 935420"/>
              <a:gd name="connsiteX132" fmla="*/ 1776249 w 11344846"/>
              <a:gd name="connsiteY132" fmla="*/ 861848 h 935420"/>
              <a:gd name="connsiteX133" fmla="*/ 1597573 w 11344846"/>
              <a:gd name="connsiteY133" fmla="*/ 882869 h 935420"/>
              <a:gd name="connsiteX134" fmla="*/ 1187669 w 11344846"/>
              <a:gd name="connsiteY134" fmla="*/ 861848 h 935420"/>
              <a:gd name="connsiteX135" fmla="*/ 1145628 w 11344846"/>
              <a:gd name="connsiteY135" fmla="*/ 851338 h 935420"/>
              <a:gd name="connsiteX136" fmla="*/ 1040524 w 11344846"/>
              <a:gd name="connsiteY136" fmla="*/ 840827 h 935420"/>
              <a:gd name="connsiteX137" fmla="*/ 966952 w 11344846"/>
              <a:gd name="connsiteY137" fmla="*/ 809296 h 935420"/>
              <a:gd name="connsiteX138" fmla="*/ 935421 w 11344846"/>
              <a:gd name="connsiteY138" fmla="*/ 788275 h 935420"/>
              <a:gd name="connsiteX139" fmla="*/ 903890 w 11344846"/>
              <a:gd name="connsiteY139" fmla="*/ 746234 h 935420"/>
              <a:gd name="connsiteX140" fmla="*/ 872359 w 11344846"/>
              <a:gd name="connsiteY140" fmla="*/ 714703 h 935420"/>
              <a:gd name="connsiteX141" fmla="*/ 861849 w 11344846"/>
              <a:gd name="connsiteY141" fmla="*/ 672662 h 935420"/>
              <a:gd name="connsiteX142" fmla="*/ 704193 w 11344846"/>
              <a:gd name="connsiteY142" fmla="*/ 756745 h 935420"/>
              <a:gd name="connsiteX143" fmla="*/ 536028 w 11344846"/>
              <a:gd name="connsiteY143" fmla="*/ 651641 h 935420"/>
              <a:gd name="connsiteX144" fmla="*/ 451945 w 11344846"/>
              <a:gd name="connsiteY144" fmla="*/ 672662 h 935420"/>
              <a:gd name="connsiteX145" fmla="*/ 409904 w 11344846"/>
              <a:gd name="connsiteY145" fmla="*/ 693682 h 935420"/>
              <a:gd name="connsiteX146" fmla="*/ 262759 w 11344846"/>
              <a:gd name="connsiteY146" fmla="*/ 704193 h 935420"/>
              <a:gd name="connsiteX147" fmla="*/ 63062 w 11344846"/>
              <a:gd name="connsiteY147" fmla="*/ 704193 h 935420"/>
              <a:gd name="connsiteX148" fmla="*/ 31531 w 11344846"/>
              <a:gd name="connsiteY148" fmla="*/ 620110 h 935420"/>
              <a:gd name="connsiteX149" fmla="*/ 0 w 11344846"/>
              <a:gd name="connsiteY149" fmla="*/ 557048 h 935420"/>
              <a:gd name="connsiteX150" fmla="*/ 10511 w 11344846"/>
              <a:gd name="connsiteY150" fmla="*/ 462455 h 935420"/>
              <a:gd name="connsiteX151" fmla="*/ 31531 w 11344846"/>
              <a:gd name="connsiteY151" fmla="*/ 430924 h 935420"/>
              <a:gd name="connsiteX152" fmla="*/ 10511 w 11344846"/>
              <a:gd name="connsiteY152" fmla="*/ 367862 h 935420"/>
              <a:gd name="connsiteX153" fmla="*/ 21021 w 11344846"/>
              <a:gd name="connsiteY153" fmla="*/ 315310 h 935420"/>
              <a:gd name="connsiteX154" fmla="*/ 42042 w 11344846"/>
              <a:gd name="connsiteY154" fmla="*/ 283779 h 935420"/>
              <a:gd name="connsiteX155" fmla="*/ 52552 w 11344846"/>
              <a:gd name="connsiteY155" fmla="*/ 52551 h 935420"/>
              <a:gd name="connsiteX156" fmla="*/ 63062 w 11344846"/>
              <a:gd name="connsiteY156" fmla="*/ 0 h 935420"/>
              <a:gd name="connsiteX0" fmla="*/ 63062 w 11344846"/>
              <a:gd name="connsiteY0" fmla="*/ 0 h 935420"/>
              <a:gd name="connsiteX1" fmla="*/ 63062 w 11344846"/>
              <a:gd name="connsiteY1" fmla="*/ 0 h 935420"/>
              <a:gd name="connsiteX2" fmla="*/ 189186 w 11344846"/>
              <a:gd name="connsiteY2" fmla="*/ 10510 h 935420"/>
              <a:gd name="connsiteX3" fmla="*/ 252249 w 11344846"/>
              <a:gd name="connsiteY3" fmla="*/ 42041 h 935420"/>
              <a:gd name="connsiteX4" fmla="*/ 304800 w 11344846"/>
              <a:gd name="connsiteY4" fmla="*/ 52551 h 935420"/>
              <a:gd name="connsiteX5" fmla="*/ 367862 w 11344846"/>
              <a:gd name="connsiteY5" fmla="*/ 73572 h 935420"/>
              <a:gd name="connsiteX6" fmla="*/ 399393 w 11344846"/>
              <a:gd name="connsiteY6" fmla="*/ 84082 h 935420"/>
              <a:gd name="connsiteX7" fmla="*/ 430924 w 11344846"/>
              <a:gd name="connsiteY7" fmla="*/ 94593 h 935420"/>
              <a:gd name="connsiteX8" fmla="*/ 1471449 w 11344846"/>
              <a:gd name="connsiteY8" fmla="*/ 94593 h 935420"/>
              <a:gd name="connsiteX9" fmla="*/ 1513490 w 11344846"/>
              <a:gd name="connsiteY9" fmla="*/ 105103 h 935420"/>
              <a:gd name="connsiteX10" fmla="*/ 1797269 w 11344846"/>
              <a:gd name="connsiteY10" fmla="*/ 94593 h 935420"/>
              <a:gd name="connsiteX11" fmla="*/ 2207173 w 11344846"/>
              <a:gd name="connsiteY11" fmla="*/ 84082 h 935420"/>
              <a:gd name="connsiteX12" fmla="*/ 2259724 w 11344846"/>
              <a:gd name="connsiteY12" fmla="*/ 63062 h 935420"/>
              <a:gd name="connsiteX13" fmla="*/ 2301766 w 11344846"/>
              <a:gd name="connsiteY13" fmla="*/ 52551 h 935420"/>
              <a:gd name="connsiteX14" fmla="*/ 4298731 w 11344846"/>
              <a:gd name="connsiteY14" fmla="*/ 73572 h 935420"/>
              <a:gd name="connsiteX15" fmla="*/ 4487918 w 11344846"/>
              <a:gd name="connsiteY15" fmla="*/ 73572 h 935420"/>
              <a:gd name="connsiteX16" fmla="*/ 4487918 w 11344846"/>
              <a:gd name="connsiteY16" fmla="*/ 73572 h 935420"/>
              <a:gd name="connsiteX17" fmla="*/ 5990897 w 11344846"/>
              <a:gd name="connsiteY17" fmla="*/ 73572 h 935420"/>
              <a:gd name="connsiteX18" fmla="*/ 6011918 w 11344846"/>
              <a:gd name="connsiteY18" fmla="*/ 31531 h 935420"/>
              <a:gd name="connsiteX19" fmla="*/ 6264166 w 11344846"/>
              <a:gd name="connsiteY19" fmla="*/ 105103 h 935420"/>
              <a:gd name="connsiteX20" fmla="*/ 6264166 w 11344846"/>
              <a:gd name="connsiteY20" fmla="*/ 105103 h 935420"/>
              <a:gd name="connsiteX21" fmla="*/ 6411311 w 11344846"/>
              <a:gd name="connsiteY21" fmla="*/ 136634 h 935420"/>
              <a:gd name="connsiteX22" fmla="*/ 6495393 w 11344846"/>
              <a:gd name="connsiteY22" fmla="*/ 147144 h 935420"/>
              <a:gd name="connsiteX23" fmla="*/ 6663559 w 11344846"/>
              <a:gd name="connsiteY23" fmla="*/ 178675 h 935420"/>
              <a:gd name="connsiteX24" fmla="*/ 6705600 w 11344846"/>
              <a:gd name="connsiteY24" fmla="*/ 168165 h 935420"/>
              <a:gd name="connsiteX25" fmla="*/ 6737131 w 11344846"/>
              <a:gd name="connsiteY25" fmla="*/ 147144 h 935420"/>
              <a:gd name="connsiteX26" fmla="*/ 6863255 w 11344846"/>
              <a:gd name="connsiteY26" fmla="*/ 126124 h 935420"/>
              <a:gd name="connsiteX27" fmla="*/ 6978869 w 11344846"/>
              <a:gd name="connsiteY27" fmla="*/ 105103 h 935420"/>
              <a:gd name="connsiteX28" fmla="*/ 7031421 w 11344846"/>
              <a:gd name="connsiteY28" fmla="*/ 84082 h 935420"/>
              <a:gd name="connsiteX29" fmla="*/ 7062952 w 11344846"/>
              <a:gd name="connsiteY29" fmla="*/ 10510 h 935420"/>
              <a:gd name="connsiteX30" fmla="*/ 7147035 w 11344846"/>
              <a:gd name="connsiteY30" fmla="*/ 42041 h 935420"/>
              <a:gd name="connsiteX31" fmla="*/ 7252138 w 11344846"/>
              <a:gd name="connsiteY31" fmla="*/ 73572 h 935420"/>
              <a:gd name="connsiteX32" fmla="*/ 7294180 w 11344846"/>
              <a:gd name="connsiteY32" fmla="*/ 94593 h 935420"/>
              <a:gd name="connsiteX33" fmla="*/ 7777655 w 11344846"/>
              <a:gd name="connsiteY33" fmla="*/ 126124 h 935420"/>
              <a:gd name="connsiteX34" fmla="*/ 7893269 w 11344846"/>
              <a:gd name="connsiteY34" fmla="*/ 147144 h 935420"/>
              <a:gd name="connsiteX35" fmla="*/ 8029904 w 11344846"/>
              <a:gd name="connsiteY35" fmla="*/ 136634 h 935420"/>
              <a:gd name="connsiteX36" fmla="*/ 8450318 w 11344846"/>
              <a:gd name="connsiteY36" fmla="*/ 126124 h 935420"/>
              <a:gd name="connsiteX37" fmla="*/ 8597462 w 11344846"/>
              <a:gd name="connsiteY37" fmla="*/ 115613 h 935420"/>
              <a:gd name="connsiteX38" fmla="*/ 8628993 w 11344846"/>
              <a:gd name="connsiteY38" fmla="*/ 94593 h 935420"/>
              <a:gd name="connsiteX39" fmla="*/ 8650014 w 11344846"/>
              <a:gd name="connsiteY39" fmla="*/ 84082 h 935420"/>
              <a:gd name="connsiteX40" fmla="*/ 8681545 w 11344846"/>
              <a:gd name="connsiteY40" fmla="*/ 105103 h 935420"/>
              <a:gd name="connsiteX41" fmla="*/ 8807669 w 11344846"/>
              <a:gd name="connsiteY41" fmla="*/ 115613 h 935420"/>
              <a:gd name="connsiteX42" fmla="*/ 8839200 w 11344846"/>
              <a:gd name="connsiteY42" fmla="*/ 126124 h 935420"/>
              <a:gd name="connsiteX43" fmla="*/ 8881242 w 11344846"/>
              <a:gd name="connsiteY43" fmla="*/ 136634 h 935420"/>
              <a:gd name="connsiteX44" fmla="*/ 8912773 w 11344846"/>
              <a:gd name="connsiteY44" fmla="*/ 147144 h 935420"/>
              <a:gd name="connsiteX45" fmla="*/ 9122980 w 11344846"/>
              <a:gd name="connsiteY45" fmla="*/ 157655 h 935420"/>
              <a:gd name="connsiteX46" fmla="*/ 9154511 w 11344846"/>
              <a:gd name="connsiteY46" fmla="*/ 168165 h 935420"/>
              <a:gd name="connsiteX47" fmla="*/ 9574924 w 11344846"/>
              <a:gd name="connsiteY47" fmla="*/ 147144 h 935420"/>
              <a:gd name="connsiteX48" fmla="*/ 9743090 w 11344846"/>
              <a:gd name="connsiteY48" fmla="*/ 115613 h 935420"/>
              <a:gd name="connsiteX49" fmla="*/ 10121462 w 11344846"/>
              <a:gd name="connsiteY49" fmla="*/ 105103 h 935420"/>
              <a:gd name="connsiteX50" fmla="*/ 10363200 w 11344846"/>
              <a:gd name="connsiteY50" fmla="*/ 94593 h 935420"/>
              <a:gd name="connsiteX51" fmla="*/ 11193518 w 11344846"/>
              <a:gd name="connsiteY51" fmla="*/ 105103 h 935420"/>
              <a:gd name="connsiteX52" fmla="*/ 11161986 w 11344846"/>
              <a:gd name="connsiteY52" fmla="*/ 115613 h 935420"/>
              <a:gd name="connsiteX53" fmla="*/ 11109435 w 11344846"/>
              <a:gd name="connsiteY53" fmla="*/ 136634 h 935420"/>
              <a:gd name="connsiteX54" fmla="*/ 11077904 w 11344846"/>
              <a:gd name="connsiteY54" fmla="*/ 157655 h 935420"/>
              <a:gd name="connsiteX55" fmla="*/ 10972800 w 11344846"/>
              <a:gd name="connsiteY55" fmla="*/ 178675 h 935420"/>
              <a:gd name="connsiteX56" fmla="*/ 10983311 w 11344846"/>
              <a:gd name="connsiteY56" fmla="*/ 210206 h 935420"/>
              <a:gd name="connsiteX57" fmla="*/ 11004331 w 11344846"/>
              <a:gd name="connsiteY57" fmla="*/ 241738 h 935420"/>
              <a:gd name="connsiteX58" fmla="*/ 11035862 w 11344846"/>
              <a:gd name="connsiteY58" fmla="*/ 378372 h 935420"/>
              <a:gd name="connsiteX59" fmla="*/ 10909738 w 11344846"/>
              <a:gd name="connsiteY59" fmla="*/ 451944 h 935420"/>
              <a:gd name="connsiteX60" fmla="*/ 10920249 w 11344846"/>
              <a:gd name="connsiteY60" fmla="*/ 599089 h 935420"/>
              <a:gd name="connsiteX61" fmla="*/ 10930759 w 11344846"/>
              <a:gd name="connsiteY61" fmla="*/ 630620 h 935420"/>
              <a:gd name="connsiteX62" fmla="*/ 11004331 w 11344846"/>
              <a:gd name="connsiteY62" fmla="*/ 651641 h 935420"/>
              <a:gd name="connsiteX63" fmla="*/ 11246069 w 11344846"/>
              <a:gd name="connsiteY63" fmla="*/ 662151 h 935420"/>
              <a:gd name="connsiteX64" fmla="*/ 11109435 w 11344846"/>
              <a:gd name="connsiteY64" fmla="*/ 683172 h 935420"/>
              <a:gd name="connsiteX65" fmla="*/ 11025352 w 11344846"/>
              <a:gd name="connsiteY65" fmla="*/ 693682 h 935420"/>
              <a:gd name="connsiteX66" fmla="*/ 10815145 w 11344846"/>
              <a:gd name="connsiteY66" fmla="*/ 683172 h 935420"/>
              <a:gd name="connsiteX67" fmla="*/ 10699531 w 11344846"/>
              <a:gd name="connsiteY67" fmla="*/ 714703 h 935420"/>
              <a:gd name="connsiteX68" fmla="*/ 10657490 w 11344846"/>
              <a:gd name="connsiteY68" fmla="*/ 735724 h 935420"/>
              <a:gd name="connsiteX69" fmla="*/ 10615449 w 11344846"/>
              <a:gd name="connsiteY69" fmla="*/ 746234 h 935420"/>
              <a:gd name="connsiteX70" fmla="*/ 9963807 w 11344846"/>
              <a:gd name="connsiteY70" fmla="*/ 735724 h 935420"/>
              <a:gd name="connsiteX71" fmla="*/ 9879724 w 11344846"/>
              <a:gd name="connsiteY71" fmla="*/ 693682 h 935420"/>
              <a:gd name="connsiteX72" fmla="*/ 9848193 w 11344846"/>
              <a:gd name="connsiteY72" fmla="*/ 714703 h 935420"/>
              <a:gd name="connsiteX73" fmla="*/ 9827173 w 11344846"/>
              <a:gd name="connsiteY73" fmla="*/ 777765 h 935420"/>
              <a:gd name="connsiteX74" fmla="*/ 9795642 w 11344846"/>
              <a:gd name="connsiteY74" fmla="*/ 777765 h 935420"/>
              <a:gd name="connsiteX75" fmla="*/ 9070428 w 11344846"/>
              <a:gd name="connsiteY75" fmla="*/ 788275 h 935420"/>
              <a:gd name="connsiteX76" fmla="*/ 9112469 w 11344846"/>
              <a:gd name="connsiteY76" fmla="*/ 756744 h 935420"/>
              <a:gd name="connsiteX77" fmla="*/ 9112469 w 11344846"/>
              <a:gd name="connsiteY77" fmla="*/ 756744 h 935420"/>
              <a:gd name="connsiteX78" fmla="*/ 8818180 w 11344846"/>
              <a:gd name="connsiteY78" fmla="*/ 767255 h 935420"/>
              <a:gd name="connsiteX79" fmla="*/ 8713076 w 11344846"/>
              <a:gd name="connsiteY79" fmla="*/ 798786 h 935420"/>
              <a:gd name="connsiteX80" fmla="*/ 8681545 w 11344846"/>
              <a:gd name="connsiteY80" fmla="*/ 819806 h 935420"/>
              <a:gd name="connsiteX81" fmla="*/ 8650014 w 11344846"/>
              <a:gd name="connsiteY81" fmla="*/ 830317 h 935420"/>
              <a:gd name="connsiteX82" fmla="*/ 8513380 w 11344846"/>
              <a:gd name="connsiteY82" fmla="*/ 861848 h 935420"/>
              <a:gd name="connsiteX83" fmla="*/ 8355724 w 11344846"/>
              <a:gd name="connsiteY83" fmla="*/ 851338 h 935420"/>
              <a:gd name="connsiteX84" fmla="*/ 8324193 w 11344846"/>
              <a:gd name="connsiteY84" fmla="*/ 830317 h 935420"/>
              <a:gd name="connsiteX85" fmla="*/ 8292662 w 11344846"/>
              <a:gd name="connsiteY85" fmla="*/ 819806 h 935420"/>
              <a:gd name="connsiteX86" fmla="*/ 8208580 w 11344846"/>
              <a:gd name="connsiteY86" fmla="*/ 777765 h 935420"/>
              <a:gd name="connsiteX87" fmla="*/ 8145518 w 11344846"/>
              <a:gd name="connsiteY87" fmla="*/ 777765 h 935420"/>
              <a:gd name="connsiteX88" fmla="*/ 8029904 w 11344846"/>
              <a:gd name="connsiteY88" fmla="*/ 788275 h 935420"/>
              <a:gd name="connsiteX89" fmla="*/ 7935311 w 11344846"/>
              <a:gd name="connsiteY89" fmla="*/ 819806 h 935420"/>
              <a:gd name="connsiteX90" fmla="*/ 7851228 w 11344846"/>
              <a:gd name="connsiteY90" fmla="*/ 840827 h 935420"/>
              <a:gd name="connsiteX91" fmla="*/ 7809186 w 11344846"/>
              <a:gd name="connsiteY91" fmla="*/ 861848 h 935420"/>
              <a:gd name="connsiteX92" fmla="*/ 7777655 w 11344846"/>
              <a:gd name="connsiteY92" fmla="*/ 872358 h 935420"/>
              <a:gd name="connsiteX93" fmla="*/ 7735614 w 11344846"/>
              <a:gd name="connsiteY93" fmla="*/ 893379 h 935420"/>
              <a:gd name="connsiteX94" fmla="*/ 7598980 w 11344846"/>
              <a:gd name="connsiteY94" fmla="*/ 882869 h 935420"/>
              <a:gd name="connsiteX95" fmla="*/ 7493876 w 11344846"/>
              <a:gd name="connsiteY95" fmla="*/ 861848 h 935420"/>
              <a:gd name="connsiteX96" fmla="*/ 7420304 w 11344846"/>
              <a:gd name="connsiteY96" fmla="*/ 840827 h 935420"/>
              <a:gd name="connsiteX97" fmla="*/ 7283669 w 11344846"/>
              <a:gd name="connsiteY97" fmla="*/ 830317 h 935420"/>
              <a:gd name="connsiteX98" fmla="*/ 7231118 w 11344846"/>
              <a:gd name="connsiteY98" fmla="*/ 819806 h 935420"/>
              <a:gd name="connsiteX99" fmla="*/ 7262649 w 11344846"/>
              <a:gd name="connsiteY99" fmla="*/ 798786 h 935420"/>
              <a:gd name="connsiteX100" fmla="*/ 7231118 w 11344846"/>
              <a:gd name="connsiteY100" fmla="*/ 840827 h 935420"/>
              <a:gd name="connsiteX101" fmla="*/ 5791200 w 11344846"/>
              <a:gd name="connsiteY101" fmla="*/ 851338 h 935420"/>
              <a:gd name="connsiteX102" fmla="*/ 5759669 w 11344846"/>
              <a:gd name="connsiteY102" fmla="*/ 809296 h 935420"/>
              <a:gd name="connsiteX103" fmla="*/ 5665076 w 11344846"/>
              <a:gd name="connsiteY103" fmla="*/ 819806 h 935420"/>
              <a:gd name="connsiteX104" fmla="*/ 5454869 w 11344846"/>
              <a:gd name="connsiteY104" fmla="*/ 830317 h 935420"/>
              <a:gd name="connsiteX105" fmla="*/ 5423338 w 11344846"/>
              <a:gd name="connsiteY105" fmla="*/ 840827 h 935420"/>
              <a:gd name="connsiteX106" fmla="*/ 5381297 w 11344846"/>
              <a:gd name="connsiteY106" fmla="*/ 851338 h 935420"/>
              <a:gd name="connsiteX107" fmla="*/ 5223642 w 11344846"/>
              <a:gd name="connsiteY107" fmla="*/ 861848 h 935420"/>
              <a:gd name="connsiteX108" fmla="*/ 5412828 w 11344846"/>
              <a:gd name="connsiteY108" fmla="*/ 882869 h 935420"/>
              <a:gd name="connsiteX109" fmla="*/ 5454869 w 11344846"/>
              <a:gd name="connsiteY109" fmla="*/ 893379 h 935420"/>
              <a:gd name="connsiteX110" fmla="*/ 4981904 w 11344846"/>
              <a:gd name="connsiteY110" fmla="*/ 882869 h 935420"/>
              <a:gd name="connsiteX111" fmla="*/ 4876800 w 11344846"/>
              <a:gd name="connsiteY111" fmla="*/ 872358 h 935420"/>
              <a:gd name="connsiteX112" fmla="*/ 4771697 w 11344846"/>
              <a:gd name="connsiteY112" fmla="*/ 851338 h 935420"/>
              <a:gd name="connsiteX113" fmla="*/ 4656083 w 11344846"/>
              <a:gd name="connsiteY113" fmla="*/ 840827 h 935420"/>
              <a:gd name="connsiteX114" fmla="*/ 4298731 w 11344846"/>
              <a:gd name="connsiteY114" fmla="*/ 851338 h 935420"/>
              <a:gd name="connsiteX115" fmla="*/ 4256690 w 11344846"/>
              <a:gd name="connsiteY115" fmla="*/ 861848 h 935420"/>
              <a:gd name="connsiteX116" fmla="*/ 3993931 w 11344846"/>
              <a:gd name="connsiteY116" fmla="*/ 872358 h 935420"/>
              <a:gd name="connsiteX117" fmla="*/ 3647090 w 11344846"/>
              <a:gd name="connsiteY117" fmla="*/ 872358 h 935420"/>
              <a:gd name="connsiteX118" fmla="*/ 3552497 w 11344846"/>
              <a:gd name="connsiteY118" fmla="*/ 861848 h 935420"/>
              <a:gd name="connsiteX119" fmla="*/ 3426373 w 11344846"/>
              <a:gd name="connsiteY119" fmla="*/ 861848 h 935420"/>
              <a:gd name="connsiteX120" fmla="*/ 3426373 w 11344846"/>
              <a:gd name="connsiteY120" fmla="*/ 861848 h 935420"/>
              <a:gd name="connsiteX121" fmla="*/ 3226676 w 11344846"/>
              <a:gd name="connsiteY121" fmla="*/ 851338 h 935420"/>
              <a:gd name="connsiteX122" fmla="*/ 2785242 w 11344846"/>
              <a:gd name="connsiteY122" fmla="*/ 872358 h 935420"/>
              <a:gd name="connsiteX123" fmla="*/ 2638097 w 11344846"/>
              <a:gd name="connsiteY123" fmla="*/ 914400 h 935420"/>
              <a:gd name="connsiteX124" fmla="*/ 2532993 w 11344846"/>
              <a:gd name="connsiteY124" fmla="*/ 935420 h 935420"/>
              <a:gd name="connsiteX125" fmla="*/ 2343807 w 11344846"/>
              <a:gd name="connsiteY125" fmla="*/ 924910 h 935420"/>
              <a:gd name="connsiteX126" fmla="*/ 2280745 w 11344846"/>
              <a:gd name="connsiteY126" fmla="*/ 882869 h 935420"/>
              <a:gd name="connsiteX127" fmla="*/ 2249214 w 11344846"/>
              <a:gd name="connsiteY127" fmla="*/ 872358 h 935420"/>
              <a:gd name="connsiteX128" fmla="*/ 2175642 w 11344846"/>
              <a:gd name="connsiteY128" fmla="*/ 840827 h 935420"/>
              <a:gd name="connsiteX129" fmla="*/ 1912883 w 11344846"/>
              <a:gd name="connsiteY129" fmla="*/ 851338 h 935420"/>
              <a:gd name="connsiteX130" fmla="*/ 1881352 w 11344846"/>
              <a:gd name="connsiteY130" fmla="*/ 840827 h 935420"/>
              <a:gd name="connsiteX131" fmla="*/ 1807780 w 11344846"/>
              <a:gd name="connsiteY131" fmla="*/ 851338 h 935420"/>
              <a:gd name="connsiteX132" fmla="*/ 1776249 w 11344846"/>
              <a:gd name="connsiteY132" fmla="*/ 861848 h 935420"/>
              <a:gd name="connsiteX133" fmla="*/ 1597573 w 11344846"/>
              <a:gd name="connsiteY133" fmla="*/ 882869 h 935420"/>
              <a:gd name="connsiteX134" fmla="*/ 1187669 w 11344846"/>
              <a:gd name="connsiteY134" fmla="*/ 861848 h 935420"/>
              <a:gd name="connsiteX135" fmla="*/ 1145628 w 11344846"/>
              <a:gd name="connsiteY135" fmla="*/ 851338 h 935420"/>
              <a:gd name="connsiteX136" fmla="*/ 1040524 w 11344846"/>
              <a:gd name="connsiteY136" fmla="*/ 840827 h 935420"/>
              <a:gd name="connsiteX137" fmla="*/ 966952 w 11344846"/>
              <a:gd name="connsiteY137" fmla="*/ 809296 h 935420"/>
              <a:gd name="connsiteX138" fmla="*/ 935421 w 11344846"/>
              <a:gd name="connsiteY138" fmla="*/ 788275 h 935420"/>
              <a:gd name="connsiteX139" fmla="*/ 903890 w 11344846"/>
              <a:gd name="connsiteY139" fmla="*/ 746234 h 935420"/>
              <a:gd name="connsiteX140" fmla="*/ 872359 w 11344846"/>
              <a:gd name="connsiteY140" fmla="*/ 714703 h 935420"/>
              <a:gd name="connsiteX141" fmla="*/ 830318 w 11344846"/>
              <a:gd name="connsiteY141" fmla="*/ 756745 h 935420"/>
              <a:gd name="connsiteX142" fmla="*/ 704193 w 11344846"/>
              <a:gd name="connsiteY142" fmla="*/ 756745 h 935420"/>
              <a:gd name="connsiteX143" fmla="*/ 536028 w 11344846"/>
              <a:gd name="connsiteY143" fmla="*/ 651641 h 935420"/>
              <a:gd name="connsiteX144" fmla="*/ 451945 w 11344846"/>
              <a:gd name="connsiteY144" fmla="*/ 672662 h 935420"/>
              <a:gd name="connsiteX145" fmla="*/ 409904 w 11344846"/>
              <a:gd name="connsiteY145" fmla="*/ 693682 h 935420"/>
              <a:gd name="connsiteX146" fmla="*/ 262759 w 11344846"/>
              <a:gd name="connsiteY146" fmla="*/ 704193 h 935420"/>
              <a:gd name="connsiteX147" fmla="*/ 63062 w 11344846"/>
              <a:gd name="connsiteY147" fmla="*/ 704193 h 935420"/>
              <a:gd name="connsiteX148" fmla="*/ 31531 w 11344846"/>
              <a:gd name="connsiteY148" fmla="*/ 620110 h 935420"/>
              <a:gd name="connsiteX149" fmla="*/ 0 w 11344846"/>
              <a:gd name="connsiteY149" fmla="*/ 557048 h 935420"/>
              <a:gd name="connsiteX150" fmla="*/ 10511 w 11344846"/>
              <a:gd name="connsiteY150" fmla="*/ 462455 h 935420"/>
              <a:gd name="connsiteX151" fmla="*/ 31531 w 11344846"/>
              <a:gd name="connsiteY151" fmla="*/ 430924 h 935420"/>
              <a:gd name="connsiteX152" fmla="*/ 10511 w 11344846"/>
              <a:gd name="connsiteY152" fmla="*/ 367862 h 935420"/>
              <a:gd name="connsiteX153" fmla="*/ 21021 w 11344846"/>
              <a:gd name="connsiteY153" fmla="*/ 315310 h 935420"/>
              <a:gd name="connsiteX154" fmla="*/ 42042 w 11344846"/>
              <a:gd name="connsiteY154" fmla="*/ 283779 h 935420"/>
              <a:gd name="connsiteX155" fmla="*/ 52552 w 11344846"/>
              <a:gd name="connsiteY155" fmla="*/ 52551 h 935420"/>
              <a:gd name="connsiteX156" fmla="*/ 63062 w 11344846"/>
              <a:gd name="connsiteY156" fmla="*/ 0 h 935420"/>
              <a:gd name="connsiteX0" fmla="*/ 63062 w 11344846"/>
              <a:gd name="connsiteY0" fmla="*/ 0 h 935420"/>
              <a:gd name="connsiteX1" fmla="*/ 63062 w 11344846"/>
              <a:gd name="connsiteY1" fmla="*/ 0 h 935420"/>
              <a:gd name="connsiteX2" fmla="*/ 189186 w 11344846"/>
              <a:gd name="connsiteY2" fmla="*/ 10510 h 935420"/>
              <a:gd name="connsiteX3" fmla="*/ 252249 w 11344846"/>
              <a:gd name="connsiteY3" fmla="*/ 42041 h 935420"/>
              <a:gd name="connsiteX4" fmla="*/ 304800 w 11344846"/>
              <a:gd name="connsiteY4" fmla="*/ 52551 h 935420"/>
              <a:gd name="connsiteX5" fmla="*/ 367862 w 11344846"/>
              <a:gd name="connsiteY5" fmla="*/ 73572 h 935420"/>
              <a:gd name="connsiteX6" fmla="*/ 399393 w 11344846"/>
              <a:gd name="connsiteY6" fmla="*/ 84082 h 935420"/>
              <a:gd name="connsiteX7" fmla="*/ 430924 w 11344846"/>
              <a:gd name="connsiteY7" fmla="*/ 94593 h 935420"/>
              <a:gd name="connsiteX8" fmla="*/ 1471449 w 11344846"/>
              <a:gd name="connsiteY8" fmla="*/ 94593 h 935420"/>
              <a:gd name="connsiteX9" fmla="*/ 1513490 w 11344846"/>
              <a:gd name="connsiteY9" fmla="*/ 105103 h 935420"/>
              <a:gd name="connsiteX10" fmla="*/ 1797269 w 11344846"/>
              <a:gd name="connsiteY10" fmla="*/ 94593 h 935420"/>
              <a:gd name="connsiteX11" fmla="*/ 2207173 w 11344846"/>
              <a:gd name="connsiteY11" fmla="*/ 84082 h 935420"/>
              <a:gd name="connsiteX12" fmla="*/ 2259724 w 11344846"/>
              <a:gd name="connsiteY12" fmla="*/ 63062 h 935420"/>
              <a:gd name="connsiteX13" fmla="*/ 2301766 w 11344846"/>
              <a:gd name="connsiteY13" fmla="*/ 52551 h 935420"/>
              <a:gd name="connsiteX14" fmla="*/ 4298731 w 11344846"/>
              <a:gd name="connsiteY14" fmla="*/ 73572 h 935420"/>
              <a:gd name="connsiteX15" fmla="*/ 4487918 w 11344846"/>
              <a:gd name="connsiteY15" fmla="*/ 73572 h 935420"/>
              <a:gd name="connsiteX16" fmla="*/ 4487918 w 11344846"/>
              <a:gd name="connsiteY16" fmla="*/ 73572 h 935420"/>
              <a:gd name="connsiteX17" fmla="*/ 5990897 w 11344846"/>
              <a:gd name="connsiteY17" fmla="*/ 73572 h 935420"/>
              <a:gd name="connsiteX18" fmla="*/ 6011918 w 11344846"/>
              <a:gd name="connsiteY18" fmla="*/ 31531 h 935420"/>
              <a:gd name="connsiteX19" fmla="*/ 6264166 w 11344846"/>
              <a:gd name="connsiteY19" fmla="*/ 105103 h 935420"/>
              <a:gd name="connsiteX20" fmla="*/ 6264166 w 11344846"/>
              <a:gd name="connsiteY20" fmla="*/ 105103 h 935420"/>
              <a:gd name="connsiteX21" fmla="*/ 6411311 w 11344846"/>
              <a:gd name="connsiteY21" fmla="*/ 136634 h 935420"/>
              <a:gd name="connsiteX22" fmla="*/ 6495393 w 11344846"/>
              <a:gd name="connsiteY22" fmla="*/ 147144 h 935420"/>
              <a:gd name="connsiteX23" fmla="*/ 6663559 w 11344846"/>
              <a:gd name="connsiteY23" fmla="*/ 178675 h 935420"/>
              <a:gd name="connsiteX24" fmla="*/ 6705600 w 11344846"/>
              <a:gd name="connsiteY24" fmla="*/ 168165 h 935420"/>
              <a:gd name="connsiteX25" fmla="*/ 6737131 w 11344846"/>
              <a:gd name="connsiteY25" fmla="*/ 147144 h 935420"/>
              <a:gd name="connsiteX26" fmla="*/ 6863255 w 11344846"/>
              <a:gd name="connsiteY26" fmla="*/ 126124 h 935420"/>
              <a:gd name="connsiteX27" fmla="*/ 6978869 w 11344846"/>
              <a:gd name="connsiteY27" fmla="*/ 105103 h 935420"/>
              <a:gd name="connsiteX28" fmla="*/ 7031421 w 11344846"/>
              <a:gd name="connsiteY28" fmla="*/ 84082 h 935420"/>
              <a:gd name="connsiteX29" fmla="*/ 7062952 w 11344846"/>
              <a:gd name="connsiteY29" fmla="*/ 10510 h 935420"/>
              <a:gd name="connsiteX30" fmla="*/ 7147035 w 11344846"/>
              <a:gd name="connsiteY30" fmla="*/ 42041 h 935420"/>
              <a:gd name="connsiteX31" fmla="*/ 7252138 w 11344846"/>
              <a:gd name="connsiteY31" fmla="*/ 73572 h 935420"/>
              <a:gd name="connsiteX32" fmla="*/ 7294180 w 11344846"/>
              <a:gd name="connsiteY32" fmla="*/ 94593 h 935420"/>
              <a:gd name="connsiteX33" fmla="*/ 7777655 w 11344846"/>
              <a:gd name="connsiteY33" fmla="*/ 126124 h 935420"/>
              <a:gd name="connsiteX34" fmla="*/ 7893269 w 11344846"/>
              <a:gd name="connsiteY34" fmla="*/ 147144 h 935420"/>
              <a:gd name="connsiteX35" fmla="*/ 8029904 w 11344846"/>
              <a:gd name="connsiteY35" fmla="*/ 136634 h 935420"/>
              <a:gd name="connsiteX36" fmla="*/ 8450318 w 11344846"/>
              <a:gd name="connsiteY36" fmla="*/ 126124 h 935420"/>
              <a:gd name="connsiteX37" fmla="*/ 8597462 w 11344846"/>
              <a:gd name="connsiteY37" fmla="*/ 115613 h 935420"/>
              <a:gd name="connsiteX38" fmla="*/ 8628993 w 11344846"/>
              <a:gd name="connsiteY38" fmla="*/ 94593 h 935420"/>
              <a:gd name="connsiteX39" fmla="*/ 8650014 w 11344846"/>
              <a:gd name="connsiteY39" fmla="*/ 84082 h 935420"/>
              <a:gd name="connsiteX40" fmla="*/ 8681545 w 11344846"/>
              <a:gd name="connsiteY40" fmla="*/ 105103 h 935420"/>
              <a:gd name="connsiteX41" fmla="*/ 8807669 w 11344846"/>
              <a:gd name="connsiteY41" fmla="*/ 115613 h 935420"/>
              <a:gd name="connsiteX42" fmla="*/ 8839200 w 11344846"/>
              <a:gd name="connsiteY42" fmla="*/ 126124 h 935420"/>
              <a:gd name="connsiteX43" fmla="*/ 8881242 w 11344846"/>
              <a:gd name="connsiteY43" fmla="*/ 136634 h 935420"/>
              <a:gd name="connsiteX44" fmla="*/ 8912773 w 11344846"/>
              <a:gd name="connsiteY44" fmla="*/ 147144 h 935420"/>
              <a:gd name="connsiteX45" fmla="*/ 9122980 w 11344846"/>
              <a:gd name="connsiteY45" fmla="*/ 157655 h 935420"/>
              <a:gd name="connsiteX46" fmla="*/ 9154511 w 11344846"/>
              <a:gd name="connsiteY46" fmla="*/ 168165 h 935420"/>
              <a:gd name="connsiteX47" fmla="*/ 9574924 w 11344846"/>
              <a:gd name="connsiteY47" fmla="*/ 147144 h 935420"/>
              <a:gd name="connsiteX48" fmla="*/ 9743090 w 11344846"/>
              <a:gd name="connsiteY48" fmla="*/ 115613 h 935420"/>
              <a:gd name="connsiteX49" fmla="*/ 10121462 w 11344846"/>
              <a:gd name="connsiteY49" fmla="*/ 105103 h 935420"/>
              <a:gd name="connsiteX50" fmla="*/ 10363200 w 11344846"/>
              <a:gd name="connsiteY50" fmla="*/ 94593 h 935420"/>
              <a:gd name="connsiteX51" fmla="*/ 11193518 w 11344846"/>
              <a:gd name="connsiteY51" fmla="*/ 105103 h 935420"/>
              <a:gd name="connsiteX52" fmla="*/ 11161986 w 11344846"/>
              <a:gd name="connsiteY52" fmla="*/ 115613 h 935420"/>
              <a:gd name="connsiteX53" fmla="*/ 11109435 w 11344846"/>
              <a:gd name="connsiteY53" fmla="*/ 136634 h 935420"/>
              <a:gd name="connsiteX54" fmla="*/ 11077904 w 11344846"/>
              <a:gd name="connsiteY54" fmla="*/ 157655 h 935420"/>
              <a:gd name="connsiteX55" fmla="*/ 10972800 w 11344846"/>
              <a:gd name="connsiteY55" fmla="*/ 178675 h 935420"/>
              <a:gd name="connsiteX56" fmla="*/ 10983311 w 11344846"/>
              <a:gd name="connsiteY56" fmla="*/ 210206 h 935420"/>
              <a:gd name="connsiteX57" fmla="*/ 11004331 w 11344846"/>
              <a:gd name="connsiteY57" fmla="*/ 241738 h 935420"/>
              <a:gd name="connsiteX58" fmla="*/ 11035862 w 11344846"/>
              <a:gd name="connsiteY58" fmla="*/ 378372 h 935420"/>
              <a:gd name="connsiteX59" fmla="*/ 10909738 w 11344846"/>
              <a:gd name="connsiteY59" fmla="*/ 451944 h 935420"/>
              <a:gd name="connsiteX60" fmla="*/ 10920249 w 11344846"/>
              <a:gd name="connsiteY60" fmla="*/ 599089 h 935420"/>
              <a:gd name="connsiteX61" fmla="*/ 10930759 w 11344846"/>
              <a:gd name="connsiteY61" fmla="*/ 630620 h 935420"/>
              <a:gd name="connsiteX62" fmla="*/ 11004331 w 11344846"/>
              <a:gd name="connsiteY62" fmla="*/ 651641 h 935420"/>
              <a:gd name="connsiteX63" fmla="*/ 11246069 w 11344846"/>
              <a:gd name="connsiteY63" fmla="*/ 662151 h 935420"/>
              <a:gd name="connsiteX64" fmla="*/ 11109435 w 11344846"/>
              <a:gd name="connsiteY64" fmla="*/ 683172 h 935420"/>
              <a:gd name="connsiteX65" fmla="*/ 11025352 w 11344846"/>
              <a:gd name="connsiteY65" fmla="*/ 693682 h 935420"/>
              <a:gd name="connsiteX66" fmla="*/ 10815145 w 11344846"/>
              <a:gd name="connsiteY66" fmla="*/ 683172 h 935420"/>
              <a:gd name="connsiteX67" fmla="*/ 10699531 w 11344846"/>
              <a:gd name="connsiteY67" fmla="*/ 714703 h 935420"/>
              <a:gd name="connsiteX68" fmla="*/ 10657490 w 11344846"/>
              <a:gd name="connsiteY68" fmla="*/ 735724 h 935420"/>
              <a:gd name="connsiteX69" fmla="*/ 10615449 w 11344846"/>
              <a:gd name="connsiteY69" fmla="*/ 746234 h 935420"/>
              <a:gd name="connsiteX70" fmla="*/ 9963807 w 11344846"/>
              <a:gd name="connsiteY70" fmla="*/ 735724 h 935420"/>
              <a:gd name="connsiteX71" fmla="*/ 9879724 w 11344846"/>
              <a:gd name="connsiteY71" fmla="*/ 693682 h 935420"/>
              <a:gd name="connsiteX72" fmla="*/ 9848193 w 11344846"/>
              <a:gd name="connsiteY72" fmla="*/ 714703 h 935420"/>
              <a:gd name="connsiteX73" fmla="*/ 9827173 w 11344846"/>
              <a:gd name="connsiteY73" fmla="*/ 777765 h 935420"/>
              <a:gd name="connsiteX74" fmla="*/ 9795642 w 11344846"/>
              <a:gd name="connsiteY74" fmla="*/ 777765 h 935420"/>
              <a:gd name="connsiteX75" fmla="*/ 9070428 w 11344846"/>
              <a:gd name="connsiteY75" fmla="*/ 788275 h 935420"/>
              <a:gd name="connsiteX76" fmla="*/ 9112469 w 11344846"/>
              <a:gd name="connsiteY76" fmla="*/ 756744 h 935420"/>
              <a:gd name="connsiteX77" fmla="*/ 9112469 w 11344846"/>
              <a:gd name="connsiteY77" fmla="*/ 756744 h 935420"/>
              <a:gd name="connsiteX78" fmla="*/ 8818180 w 11344846"/>
              <a:gd name="connsiteY78" fmla="*/ 767255 h 935420"/>
              <a:gd name="connsiteX79" fmla="*/ 8713076 w 11344846"/>
              <a:gd name="connsiteY79" fmla="*/ 798786 h 935420"/>
              <a:gd name="connsiteX80" fmla="*/ 8681545 w 11344846"/>
              <a:gd name="connsiteY80" fmla="*/ 819806 h 935420"/>
              <a:gd name="connsiteX81" fmla="*/ 8650014 w 11344846"/>
              <a:gd name="connsiteY81" fmla="*/ 830317 h 935420"/>
              <a:gd name="connsiteX82" fmla="*/ 8513380 w 11344846"/>
              <a:gd name="connsiteY82" fmla="*/ 861848 h 935420"/>
              <a:gd name="connsiteX83" fmla="*/ 8355724 w 11344846"/>
              <a:gd name="connsiteY83" fmla="*/ 851338 h 935420"/>
              <a:gd name="connsiteX84" fmla="*/ 8324193 w 11344846"/>
              <a:gd name="connsiteY84" fmla="*/ 830317 h 935420"/>
              <a:gd name="connsiteX85" fmla="*/ 8292662 w 11344846"/>
              <a:gd name="connsiteY85" fmla="*/ 819806 h 935420"/>
              <a:gd name="connsiteX86" fmla="*/ 8208580 w 11344846"/>
              <a:gd name="connsiteY86" fmla="*/ 777765 h 935420"/>
              <a:gd name="connsiteX87" fmla="*/ 8145518 w 11344846"/>
              <a:gd name="connsiteY87" fmla="*/ 777765 h 935420"/>
              <a:gd name="connsiteX88" fmla="*/ 8029904 w 11344846"/>
              <a:gd name="connsiteY88" fmla="*/ 788275 h 935420"/>
              <a:gd name="connsiteX89" fmla="*/ 7935311 w 11344846"/>
              <a:gd name="connsiteY89" fmla="*/ 819806 h 935420"/>
              <a:gd name="connsiteX90" fmla="*/ 7851228 w 11344846"/>
              <a:gd name="connsiteY90" fmla="*/ 840827 h 935420"/>
              <a:gd name="connsiteX91" fmla="*/ 7809186 w 11344846"/>
              <a:gd name="connsiteY91" fmla="*/ 861848 h 935420"/>
              <a:gd name="connsiteX92" fmla="*/ 7777655 w 11344846"/>
              <a:gd name="connsiteY92" fmla="*/ 872358 h 935420"/>
              <a:gd name="connsiteX93" fmla="*/ 7735614 w 11344846"/>
              <a:gd name="connsiteY93" fmla="*/ 893379 h 935420"/>
              <a:gd name="connsiteX94" fmla="*/ 7598980 w 11344846"/>
              <a:gd name="connsiteY94" fmla="*/ 882869 h 935420"/>
              <a:gd name="connsiteX95" fmla="*/ 7493876 w 11344846"/>
              <a:gd name="connsiteY95" fmla="*/ 861848 h 935420"/>
              <a:gd name="connsiteX96" fmla="*/ 7420304 w 11344846"/>
              <a:gd name="connsiteY96" fmla="*/ 840827 h 935420"/>
              <a:gd name="connsiteX97" fmla="*/ 7283669 w 11344846"/>
              <a:gd name="connsiteY97" fmla="*/ 830317 h 935420"/>
              <a:gd name="connsiteX98" fmla="*/ 7231118 w 11344846"/>
              <a:gd name="connsiteY98" fmla="*/ 819806 h 935420"/>
              <a:gd name="connsiteX99" fmla="*/ 7262649 w 11344846"/>
              <a:gd name="connsiteY99" fmla="*/ 798786 h 935420"/>
              <a:gd name="connsiteX100" fmla="*/ 7231118 w 11344846"/>
              <a:gd name="connsiteY100" fmla="*/ 840827 h 935420"/>
              <a:gd name="connsiteX101" fmla="*/ 5791200 w 11344846"/>
              <a:gd name="connsiteY101" fmla="*/ 851338 h 935420"/>
              <a:gd name="connsiteX102" fmla="*/ 5759669 w 11344846"/>
              <a:gd name="connsiteY102" fmla="*/ 809296 h 935420"/>
              <a:gd name="connsiteX103" fmla="*/ 5665076 w 11344846"/>
              <a:gd name="connsiteY103" fmla="*/ 819806 h 935420"/>
              <a:gd name="connsiteX104" fmla="*/ 5454869 w 11344846"/>
              <a:gd name="connsiteY104" fmla="*/ 830317 h 935420"/>
              <a:gd name="connsiteX105" fmla="*/ 5423338 w 11344846"/>
              <a:gd name="connsiteY105" fmla="*/ 840827 h 935420"/>
              <a:gd name="connsiteX106" fmla="*/ 5381297 w 11344846"/>
              <a:gd name="connsiteY106" fmla="*/ 851338 h 935420"/>
              <a:gd name="connsiteX107" fmla="*/ 5223642 w 11344846"/>
              <a:gd name="connsiteY107" fmla="*/ 861848 h 935420"/>
              <a:gd name="connsiteX108" fmla="*/ 5412828 w 11344846"/>
              <a:gd name="connsiteY108" fmla="*/ 882869 h 935420"/>
              <a:gd name="connsiteX109" fmla="*/ 5454869 w 11344846"/>
              <a:gd name="connsiteY109" fmla="*/ 893379 h 935420"/>
              <a:gd name="connsiteX110" fmla="*/ 4981904 w 11344846"/>
              <a:gd name="connsiteY110" fmla="*/ 882869 h 935420"/>
              <a:gd name="connsiteX111" fmla="*/ 4876800 w 11344846"/>
              <a:gd name="connsiteY111" fmla="*/ 872358 h 935420"/>
              <a:gd name="connsiteX112" fmla="*/ 4771697 w 11344846"/>
              <a:gd name="connsiteY112" fmla="*/ 851338 h 935420"/>
              <a:gd name="connsiteX113" fmla="*/ 4656083 w 11344846"/>
              <a:gd name="connsiteY113" fmla="*/ 840827 h 935420"/>
              <a:gd name="connsiteX114" fmla="*/ 4298731 w 11344846"/>
              <a:gd name="connsiteY114" fmla="*/ 851338 h 935420"/>
              <a:gd name="connsiteX115" fmla="*/ 4256690 w 11344846"/>
              <a:gd name="connsiteY115" fmla="*/ 861848 h 935420"/>
              <a:gd name="connsiteX116" fmla="*/ 3993931 w 11344846"/>
              <a:gd name="connsiteY116" fmla="*/ 872358 h 935420"/>
              <a:gd name="connsiteX117" fmla="*/ 3647090 w 11344846"/>
              <a:gd name="connsiteY117" fmla="*/ 872358 h 935420"/>
              <a:gd name="connsiteX118" fmla="*/ 3552497 w 11344846"/>
              <a:gd name="connsiteY118" fmla="*/ 861848 h 935420"/>
              <a:gd name="connsiteX119" fmla="*/ 3426373 w 11344846"/>
              <a:gd name="connsiteY119" fmla="*/ 861848 h 935420"/>
              <a:gd name="connsiteX120" fmla="*/ 3426373 w 11344846"/>
              <a:gd name="connsiteY120" fmla="*/ 861848 h 935420"/>
              <a:gd name="connsiteX121" fmla="*/ 3226676 w 11344846"/>
              <a:gd name="connsiteY121" fmla="*/ 851338 h 935420"/>
              <a:gd name="connsiteX122" fmla="*/ 2785242 w 11344846"/>
              <a:gd name="connsiteY122" fmla="*/ 872358 h 935420"/>
              <a:gd name="connsiteX123" fmla="*/ 2638097 w 11344846"/>
              <a:gd name="connsiteY123" fmla="*/ 914400 h 935420"/>
              <a:gd name="connsiteX124" fmla="*/ 2532993 w 11344846"/>
              <a:gd name="connsiteY124" fmla="*/ 935420 h 935420"/>
              <a:gd name="connsiteX125" fmla="*/ 2343807 w 11344846"/>
              <a:gd name="connsiteY125" fmla="*/ 924910 h 935420"/>
              <a:gd name="connsiteX126" fmla="*/ 2280745 w 11344846"/>
              <a:gd name="connsiteY126" fmla="*/ 882869 h 935420"/>
              <a:gd name="connsiteX127" fmla="*/ 2249214 w 11344846"/>
              <a:gd name="connsiteY127" fmla="*/ 872358 h 935420"/>
              <a:gd name="connsiteX128" fmla="*/ 2175642 w 11344846"/>
              <a:gd name="connsiteY128" fmla="*/ 840827 h 935420"/>
              <a:gd name="connsiteX129" fmla="*/ 1912883 w 11344846"/>
              <a:gd name="connsiteY129" fmla="*/ 851338 h 935420"/>
              <a:gd name="connsiteX130" fmla="*/ 1881352 w 11344846"/>
              <a:gd name="connsiteY130" fmla="*/ 840827 h 935420"/>
              <a:gd name="connsiteX131" fmla="*/ 1807780 w 11344846"/>
              <a:gd name="connsiteY131" fmla="*/ 851338 h 935420"/>
              <a:gd name="connsiteX132" fmla="*/ 1776249 w 11344846"/>
              <a:gd name="connsiteY132" fmla="*/ 861848 h 935420"/>
              <a:gd name="connsiteX133" fmla="*/ 1597573 w 11344846"/>
              <a:gd name="connsiteY133" fmla="*/ 882869 h 935420"/>
              <a:gd name="connsiteX134" fmla="*/ 1187669 w 11344846"/>
              <a:gd name="connsiteY134" fmla="*/ 861848 h 935420"/>
              <a:gd name="connsiteX135" fmla="*/ 1145628 w 11344846"/>
              <a:gd name="connsiteY135" fmla="*/ 851338 h 935420"/>
              <a:gd name="connsiteX136" fmla="*/ 1040524 w 11344846"/>
              <a:gd name="connsiteY136" fmla="*/ 840827 h 935420"/>
              <a:gd name="connsiteX137" fmla="*/ 966952 w 11344846"/>
              <a:gd name="connsiteY137" fmla="*/ 809296 h 935420"/>
              <a:gd name="connsiteX138" fmla="*/ 935421 w 11344846"/>
              <a:gd name="connsiteY138" fmla="*/ 788275 h 935420"/>
              <a:gd name="connsiteX139" fmla="*/ 903890 w 11344846"/>
              <a:gd name="connsiteY139" fmla="*/ 746234 h 935420"/>
              <a:gd name="connsiteX140" fmla="*/ 872359 w 11344846"/>
              <a:gd name="connsiteY140" fmla="*/ 714703 h 935420"/>
              <a:gd name="connsiteX141" fmla="*/ 830318 w 11344846"/>
              <a:gd name="connsiteY141" fmla="*/ 756745 h 935420"/>
              <a:gd name="connsiteX142" fmla="*/ 704193 w 11344846"/>
              <a:gd name="connsiteY142" fmla="*/ 756745 h 935420"/>
              <a:gd name="connsiteX143" fmla="*/ 525518 w 11344846"/>
              <a:gd name="connsiteY143" fmla="*/ 725213 h 935420"/>
              <a:gd name="connsiteX144" fmla="*/ 451945 w 11344846"/>
              <a:gd name="connsiteY144" fmla="*/ 672662 h 935420"/>
              <a:gd name="connsiteX145" fmla="*/ 409904 w 11344846"/>
              <a:gd name="connsiteY145" fmla="*/ 693682 h 935420"/>
              <a:gd name="connsiteX146" fmla="*/ 262759 w 11344846"/>
              <a:gd name="connsiteY146" fmla="*/ 704193 h 935420"/>
              <a:gd name="connsiteX147" fmla="*/ 63062 w 11344846"/>
              <a:gd name="connsiteY147" fmla="*/ 704193 h 935420"/>
              <a:gd name="connsiteX148" fmla="*/ 31531 w 11344846"/>
              <a:gd name="connsiteY148" fmla="*/ 620110 h 935420"/>
              <a:gd name="connsiteX149" fmla="*/ 0 w 11344846"/>
              <a:gd name="connsiteY149" fmla="*/ 557048 h 935420"/>
              <a:gd name="connsiteX150" fmla="*/ 10511 w 11344846"/>
              <a:gd name="connsiteY150" fmla="*/ 462455 h 935420"/>
              <a:gd name="connsiteX151" fmla="*/ 31531 w 11344846"/>
              <a:gd name="connsiteY151" fmla="*/ 430924 h 935420"/>
              <a:gd name="connsiteX152" fmla="*/ 10511 w 11344846"/>
              <a:gd name="connsiteY152" fmla="*/ 367862 h 935420"/>
              <a:gd name="connsiteX153" fmla="*/ 21021 w 11344846"/>
              <a:gd name="connsiteY153" fmla="*/ 315310 h 935420"/>
              <a:gd name="connsiteX154" fmla="*/ 42042 w 11344846"/>
              <a:gd name="connsiteY154" fmla="*/ 283779 h 935420"/>
              <a:gd name="connsiteX155" fmla="*/ 52552 w 11344846"/>
              <a:gd name="connsiteY155" fmla="*/ 52551 h 935420"/>
              <a:gd name="connsiteX156" fmla="*/ 63062 w 11344846"/>
              <a:gd name="connsiteY156" fmla="*/ 0 h 935420"/>
              <a:gd name="connsiteX0" fmla="*/ 63062 w 11344846"/>
              <a:gd name="connsiteY0" fmla="*/ 0 h 935420"/>
              <a:gd name="connsiteX1" fmla="*/ 63062 w 11344846"/>
              <a:gd name="connsiteY1" fmla="*/ 0 h 935420"/>
              <a:gd name="connsiteX2" fmla="*/ 189186 w 11344846"/>
              <a:gd name="connsiteY2" fmla="*/ 10510 h 935420"/>
              <a:gd name="connsiteX3" fmla="*/ 252249 w 11344846"/>
              <a:gd name="connsiteY3" fmla="*/ 42041 h 935420"/>
              <a:gd name="connsiteX4" fmla="*/ 304800 w 11344846"/>
              <a:gd name="connsiteY4" fmla="*/ 52551 h 935420"/>
              <a:gd name="connsiteX5" fmla="*/ 367862 w 11344846"/>
              <a:gd name="connsiteY5" fmla="*/ 73572 h 935420"/>
              <a:gd name="connsiteX6" fmla="*/ 399393 w 11344846"/>
              <a:gd name="connsiteY6" fmla="*/ 84082 h 935420"/>
              <a:gd name="connsiteX7" fmla="*/ 430924 w 11344846"/>
              <a:gd name="connsiteY7" fmla="*/ 94593 h 935420"/>
              <a:gd name="connsiteX8" fmla="*/ 1471449 w 11344846"/>
              <a:gd name="connsiteY8" fmla="*/ 94593 h 935420"/>
              <a:gd name="connsiteX9" fmla="*/ 1513490 w 11344846"/>
              <a:gd name="connsiteY9" fmla="*/ 105103 h 935420"/>
              <a:gd name="connsiteX10" fmla="*/ 1797269 w 11344846"/>
              <a:gd name="connsiteY10" fmla="*/ 94593 h 935420"/>
              <a:gd name="connsiteX11" fmla="*/ 2207173 w 11344846"/>
              <a:gd name="connsiteY11" fmla="*/ 84082 h 935420"/>
              <a:gd name="connsiteX12" fmla="*/ 2259724 w 11344846"/>
              <a:gd name="connsiteY12" fmla="*/ 63062 h 935420"/>
              <a:gd name="connsiteX13" fmla="*/ 2301766 w 11344846"/>
              <a:gd name="connsiteY13" fmla="*/ 52551 h 935420"/>
              <a:gd name="connsiteX14" fmla="*/ 4298731 w 11344846"/>
              <a:gd name="connsiteY14" fmla="*/ 73572 h 935420"/>
              <a:gd name="connsiteX15" fmla="*/ 4487918 w 11344846"/>
              <a:gd name="connsiteY15" fmla="*/ 73572 h 935420"/>
              <a:gd name="connsiteX16" fmla="*/ 4487918 w 11344846"/>
              <a:gd name="connsiteY16" fmla="*/ 73572 h 935420"/>
              <a:gd name="connsiteX17" fmla="*/ 5990897 w 11344846"/>
              <a:gd name="connsiteY17" fmla="*/ 73572 h 935420"/>
              <a:gd name="connsiteX18" fmla="*/ 6011918 w 11344846"/>
              <a:gd name="connsiteY18" fmla="*/ 31531 h 935420"/>
              <a:gd name="connsiteX19" fmla="*/ 6264166 w 11344846"/>
              <a:gd name="connsiteY19" fmla="*/ 105103 h 935420"/>
              <a:gd name="connsiteX20" fmla="*/ 6264166 w 11344846"/>
              <a:gd name="connsiteY20" fmla="*/ 105103 h 935420"/>
              <a:gd name="connsiteX21" fmla="*/ 6411311 w 11344846"/>
              <a:gd name="connsiteY21" fmla="*/ 136634 h 935420"/>
              <a:gd name="connsiteX22" fmla="*/ 6495393 w 11344846"/>
              <a:gd name="connsiteY22" fmla="*/ 147144 h 935420"/>
              <a:gd name="connsiteX23" fmla="*/ 6663559 w 11344846"/>
              <a:gd name="connsiteY23" fmla="*/ 178675 h 935420"/>
              <a:gd name="connsiteX24" fmla="*/ 6705600 w 11344846"/>
              <a:gd name="connsiteY24" fmla="*/ 168165 h 935420"/>
              <a:gd name="connsiteX25" fmla="*/ 6737131 w 11344846"/>
              <a:gd name="connsiteY25" fmla="*/ 147144 h 935420"/>
              <a:gd name="connsiteX26" fmla="*/ 6863255 w 11344846"/>
              <a:gd name="connsiteY26" fmla="*/ 126124 h 935420"/>
              <a:gd name="connsiteX27" fmla="*/ 6978869 w 11344846"/>
              <a:gd name="connsiteY27" fmla="*/ 105103 h 935420"/>
              <a:gd name="connsiteX28" fmla="*/ 7031421 w 11344846"/>
              <a:gd name="connsiteY28" fmla="*/ 84082 h 935420"/>
              <a:gd name="connsiteX29" fmla="*/ 7062952 w 11344846"/>
              <a:gd name="connsiteY29" fmla="*/ 10510 h 935420"/>
              <a:gd name="connsiteX30" fmla="*/ 7147035 w 11344846"/>
              <a:gd name="connsiteY30" fmla="*/ 42041 h 935420"/>
              <a:gd name="connsiteX31" fmla="*/ 7252138 w 11344846"/>
              <a:gd name="connsiteY31" fmla="*/ 73572 h 935420"/>
              <a:gd name="connsiteX32" fmla="*/ 7294180 w 11344846"/>
              <a:gd name="connsiteY32" fmla="*/ 94593 h 935420"/>
              <a:gd name="connsiteX33" fmla="*/ 7777655 w 11344846"/>
              <a:gd name="connsiteY33" fmla="*/ 126124 h 935420"/>
              <a:gd name="connsiteX34" fmla="*/ 7893269 w 11344846"/>
              <a:gd name="connsiteY34" fmla="*/ 147144 h 935420"/>
              <a:gd name="connsiteX35" fmla="*/ 8029904 w 11344846"/>
              <a:gd name="connsiteY35" fmla="*/ 136634 h 935420"/>
              <a:gd name="connsiteX36" fmla="*/ 8450318 w 11344846"/>
              <a:gd name="connsiteY36" fmla="*/ 126124 h 935420"/>
              <a:gd name="connsiteX37" fmla="*/ 8597462 w 11344846"/>
              <a:gd name="connsiteY37" fmla="*/ 115613 h 935420"/>
              <a:gd name="connsiteX38" fmla="*/ 8628993 w 11344846"/>
              <a:gd name="connsiteY38" fmla="*/ 94593 h 935420"/>
              <a:gd name="connsiteX39" fmla="*/ 8650014 w 11344846"/>
              <a:gd name="connsiteY39" fmla="*/ 84082 h 935420"/>
              <a:gd name="connsiteX40" fmla="*/ 8681545 w 11344846"/>
              <a:gd name="connsiteY40" fmla="*/ 105103 h 935420"/>
              <a:gd name="connsiteX41" fmla="*/ 8807669 w 11344846"/>
              <a:gd name="connsiteY41" fmla="*/ 115613 h 935420"/>
              <a:gd name="connsiteX42" fmla="*/ 8839200 w 11344846"/>
              <a:gd name="connsiteY42" fmla="*/ 126124 h 935420"/>
              <a:gd name="connsiteX43" fmla="*/ 8881242 w 11344846"/>
              <a:gd name="connsiteY43" fmla="*/ 136634 h 935420"/>
              <a:gd name="connsiteX44" fmla="*/ 8912773 w 11344846"/>
              <a:gd name="connsiteY44" fmla="*/ 147144 h 935420"/>
              <a:gd name="connsiteX45" fmla="*/ 9122980 w 11344846"/>
              <a:gd name="connsiteY45" fmla="*/ 157655 h 935420"/>
              <a:gd name="connsiteX46" fmla="*/ 9154511 w 11344846"/>
              <a:gd name="connsiteY46" fmla="*/ 168165 h 935420"/>
              <a:gd name="connsiteX47" fmla="*/ 9574924 w 11344846"/>
              <a:gd name="connsiteY47" fmla="*/ 147144 h 935420"/>
              <a:gd name="connsiteX48" fmla="*/ 9743090 w 11344846"/>
              <a:gd name="connsiteY48" fmla="*/ 115613 h 935420"/>
              <a:gd name="connsiteX49" fmla="*/ 10121462 w 11344846"/>
              <a:gd name="connsiteY49" fmla="*/ 105103 h 935420"/>
              <a:gd name="connsiteX50" fmla="*/ 10363200 w 11344846"/>
              <a:gd name="connsiteY50" fmla="*/ 94593 h 935420"/>
              <a:gd name="connsiteX51" fmla="*/ 11193518 w 11344846"/>
              <a:gd name="connsiteY51" fmla="*/ 105103 h 935420"/>
              <a:gd name="connsiteX52" fmla="*/ 11161986 w 11344846"/>
              <a:gd name="connsiteY52" fmla="*/ 115613 h 935420"/>
              <a:gd name="connsiteX53" fmla="*/ 11109435 w 11344846"/>
              <a:gd name="connsiteY53" fmla="*/ 136634 h 935420"/>
              <a:gd name="connsiteX54" fmla="*/ 11077904 w 11344846"/>
              <a:gd name="connsiteY54" fmla="*/ 157655 h 935420"/>
              <a:gd name="connsiteX55" fmla="*/ 10972800 w 11344846"/>
              <a:gd name="connsiteY55" fmla="*/ 178675 h 935420"/>
              <a:gd name="connsiteX56" fmla="*/ 10983311 w 11344846"/>
              <a:gd name="connsiteY56" fmla="*/ 210206 h 935420"/>
              <a:gd name="connsiteX57" fmla="*/ 11004331 w 11344846"/>
              <a:gd name="connsiteY57" fmla="*/ 241738 h 935420"/>
              <a:gd name="connsiteX58" fmla="*/ 11035862 w 11344846"/>
              <a:gd name="connsiteY58" fmla="*/ 378372 h 935420"/>
              <a:gd name="connsiteX59" fmla="*/ 10909738 w 11344846"/>
              <a:gd name="connsiteY59" fmla="*/ 451944 h 935420"/>
              <a:gd name="connsiteX60" fmla="*/ 10920249 w 11344846"/>
              <a:gd name="connsiteY60" fmla="*/ 599089 h 935420"/>
              <a:gd name="connsiteX61" fmla="*/ 10930759 w 11344846"/>
              <a:gd name="connsiteY61" fmla="*/ 630620 h 935420"/>
              <a:gd name="connsiteX62" fmla="*/ 11004331 w 11344846"/>
              <a:gd name="connsiteY62" fmla="*/ 651641 h 935420"/>
              <a:gd name="connsiteX63" fmla="*/ 11246069 w 11344846"/>
              <a:gd name="connsiteY63" fmla="*/ 662151 h 935420"/>
              <a:gd name="connsiteX64" fmla="*/ 11109435 w 11344846"/>
              <a:gd name="connsiteY64" fmla="*/ 683172 h 935420"/>
              <a:gd name="connsiteX65" fmla="*/ 11025352 w 11344846"/>
              <a:gd name="connsiteY65" fmla="*/ 693682 h 935420"/>
              <a:gd name="connsiteX66" fmla="*/ 10815145 w 11344846"/>
              <a:gd name="connsiteY66" fmla="*/ 683172 h 935420"/>
              <a:gd name="connsiteX67" fmla="*/ 10699531 w 11344846"/>
              <a:gd name="connsiteY67" fmla="*/ 714703 h 935420"/>
              <a:gd name="connsiteX68" fmla="*/ 10657490 w 11344846"/>
              <a:gd name="connsiteY68" fmla="*/ 735724 h 935420"/>
              <a:gd name="connsiteX69" fmla="*/ 10615449 w 11344846"/>
              <a:gd name="connsiteY69" fmla="*/ 746234 h 935420"/>
              <a:gd name="connsiteX70" fmla="*/ 9963807 w 11344846"/>
              <a:gd name="connsiteY70" fmla="*/ 735724 h 935420"/>
              <a:gd name="connsiteX71" fmla="*/ 9879724 w 11344846"/>
              <a:gd name="connsiteY71" fmla="*/ 693682 h 935420"/>
              <a:gd name="connsiteX72" fmla="*/ 9848193 w 11344846"/>
              <a:gd name="connsiteY72" fmla="*/ 714703 h 935420"/>
              <a:gd name="connsiteX73" fmla="*/ 9827173 w 11344846"/>
              <a:gd name="connsiteY73" fmla="*/ 777765 h 935420"/>
              <a:gd name="connsiteX74" fmla="*/ 9795642 w 11344846"/>
              <a:gd name="connsiteY74" fmla="*/ 777765 h 935420"/>
              <a:gd name="connsiteX75" fmla="*/ 9070428 w 11344846"/>
              <a:gd name="connsiteY75" fmla="*/ 788275 h 935420"/>
              <a:gd name="connsiteX76" fmla="*/ 9112469 w 11344846"/>
              <a:gd name="connsiteY76" fmla="*/ 756744 h 935420"/>
              <a:gd name="connsiteX77" fmla="*/ 9112469 w 11344846"/>
              <a:gd name="connsiteY77" fmla="*/ 756744 h 935420"/>
              <a:gd name="connsiteX78" fmla="*/ 8818180 w 11344846"/>
              <a:gd name="connsiteY78" fmla="*/ 767255 h 935420"/>
              <a:gd name="connsiteX79" fmla="*/ 8713076 w 11344846"/>
              <a:gd name="connsiteY79" fmla="*/ 798786 h 935420"/>
              <a:gd name="connsiteX80" fmla="*/ 8681545 w 11344846"/>
              <a:gd name="connsiteY80" fmla="*/ 819806 h 935420"/>
              <a:gd name="connsiteX81" fmla="*/ 8650014 w 11344846"/>
              <a:gd name="connsiteY81" fmla="*/ 830317 h 935420"/>
              <a:gd name="connsiteX82" fmla="*/ 8513380 w 11344846"/>
              <a:gd name="connsiteY82" fmla="*/ 861848 h 935420"/>
              <a:gd name="connsiteX83" fmla="*/ 8355724 w 11344846"/>
              <a:gd name="connsiteY83" fmla="*/ 851338 h 935420"/>
              <a:gd name="connsiteX84" fmla="*/ 8324193 w 11344846"/>
              <a:gd name="connsiteY84" fmla="*/ 830317 h 935420"/>
              <a:gd name="connsiteX85" fmla="*/ 8292662 w 11344846"/>
              <a:gd name="connsiteY85" fmla="*/ 819806 h 935420"/>
              <a:gd name="connsiteX86" fmla="*/ 8208580 w 11344846"/>
              <a:gd name="connsiteY86" fmla="*/ 777765 h 935420"/>
              <a:gd name="connsiteX87" fmla="*/ 8145518 w 11344846"/>
              <a:gd name="connsiteY87" fmla="*/ 777765 h 935420"/>
              <a:gd name="connsiteX88" fmla="*/ 8029904 w 11344846"/>
              <a:gd name="connsiteY88" fmla="*/ 788275 h 935420"/>
              <a:gd name="connsiteX89" fmla="*/ 7935311 w 11344846"/>
              <a:gd name="connsiteY89" fmla="*/ 819806 h 935420"/>
              <a:gd name="connsiteX90" fmla="*/ 7851228 w 11344846"/>
              <a:gd name="connsiteY90" fmla="*/ 840827 h 935420"/>
              <a:gd name="connsiteX91" fmla="*/ 7809186 w 11344846"/>
              <a:gd name="connsiteY91" fmla="*/ 861848 h 935420"/>
              <a:gd name="connsiteX92" fmla="*/ 7777655 w 11344846"/>
              <a:gd name="connsiteY92" fmla="*/ 872358 h 935420"/>
              <a:gd name="connsiteX93" fmla="*/ 7735614 w 11344846"/>
              <a:gd name="connsiteY93" fmla="*/ 893379 h 935420"/>
              <a:gd name="connsiteX94" fmla="*/ 7598980 w 11344846"/>
              <a:gd name="connsiteY94" fmla="*/ 882869 h 935420"/>
              <a:gd name="connsiteX95" fmla="*/ 7493876 w 11344846"/>
              <a:gd name="connsiteY95" fmla="*/ 861848 h 935420"/>
              <a:gd name="connsiteX96" fmla="*/ 7420304 w 11344846"/>
              <a:gd name="connsiteY96" fmla="*/ 840827 h 935420"/>
              <a:gd name="connsiteX97" fmla="*/ 7283669 w 11344846"/>
              <a:gd name="connsiteY97" fmla="*/ 830317 h 935420"/>
              <a:gd name="connsiteX98" fmla="*/ 7231118 w 11344846"/>
              <a:gd name="connsiteY98" fmla="*/ 819806 h 935420"/>
              <a:gd name="connsiteX99" fmla="*/ 7262649 w 11344846"/>
              <a:gd name="connsiteY99" fmla="*/ 798786 h 935420"/>
              <a:gd name="connsiteX100" fmla="*/ 7231118 w 11344846"/>
              <a:gd name="connsiteY100" fmla="*/ 840827 h 935420"/>
              <a:gd name="connsiteX101" fmla="*/ 5791200 w 11344846"/>
              <a:gd name="connsiteY101" fmla="*/ 851338 h 935420"/>
              <a:gd name="connsiteX102" fmla="*/ 5759669 w 11344846"/>
              <a:gd name="connsiteY102" fmla="*/ 809296 h 935420"/>
              <a:gd name="connsiteX103" fmla="*/ 5665076 w 11344846"/>
              <a:gd name="connsiteY103" fmla="*/ 819806 h 935420"/>
              <a:gd name="connsiteX104" fmla="*/ 5454869 w 11344846"/>
              <a:gd name="connsiteY104" fmla="*/ 830317 h 935420"/>
              <a:gd name="connsiteX105" fmla="*/ 5423338 w 11344846"/>
              <a:gd name="connsiteY105" fmla="*/ 840827 h 935420"/>
              <a:gd name="connsiteX106" fmla="*/ 5381297 w 11344846"/>
              <a:gd name="connsiteY106" fmla="*/ 851338 h 935420"/>
              <a:gd name="connsiteX107" fmla="*/ 5223642 w 11344846"/>
              <a:gd name="connsiteY107" fmla="*/ 861848 h 935420"/>
              <a:gd name="connsiteX108" fmla="*/ 5412828 w 11344846"/>
              <a:gd name="connsiteY108" fmla="*/ 882869 h 935420"/>
              <a:gd name="connsiteX109" fmla="*/ 5454869 w 11344846"/>
              <a:gd name="connsiteY109" fmla="*/ 893379 h 935420"/>
              <a:gd name="connsiteX110" fmla="*/ 4981904 w 11344846"/>
              <a:gd name="connsiteY110" fmla="*/ 882869 h 935420"/>
              <a:gd name="connsiteX111" fmla="*/ 4876800 w 11344846"/>
              <a:gd name="connsiteY111" fmla="*/ 872358 h 935420"/>
              <a:gd name="connsiteX112" fmla="*/ 4771697 w 11344846"/>
              <a:gd name="connsiteY112" fmla="*/ 851338 h 935420"/>
              <a:gd name="connsiteX113" fmla="*/ 4656083 w 11344846"/>
              <a:gd name="connsiteY113" fmla="*/ 840827 h 935420"/>
              <a:gd name="connsiteX114" fmla="*/ 4298731 w 11344846"/>
              <a:gd name="connsiteY114" fmla="*/ 851338 h 935420"/>
              <a:gd name="connsiteX115" fmla="*/ 4256690 w 11344846"/>
              <a:gd name="connsiteY115" fmla="*/ 861848 h 935420"/>
              <a:gd name="connsiteX116" fmla="*/ 3993931 w 11344846"/>
              <a:gd name="connsiteY116" fmla="*/ 872358 h 935420"/>
              <a:gd name="connsiteX117" fmla="*/ 3647090 w 11344846"/>
              <a:gd name="connsiteY117" fmla="*/ 872358 h 935420"/>
              <a:gd name="connsiteX118" fmla="*/ 3552497 w 11344846"/>
              <a:gd name="connsiteY118" fmla="*/ 861848 h 935420"/>
              <a:gd name="connsiteX119" fmla="*/ 3426373 w 11344846"/>
              <a:gd name="connsiteY119" fmla="*/ 861848 h 935420"/>
              <a:gd name="connsiteX120" fmla="*/ 3426373 w 11344846"/>
              <a:gd name="connsiteY120" fmla="*/ 861848 h 935420"/>
              <a:gd name="connsiteX121" fmla="*/ 3226676 w 11344846"/>
              <a:gd name="connsiteY121" fmla="*/ 851338 h 935420"/>
              <a:gd name="connsiteX122" fmla="*/ 2785242 w 11344846"/>
              <a:gd name="connsiteY122" fmla="*/ 872358 h 935420"/>
              <a:gd name="connsiteX123" fmla="*/ 2638097 w 11344846"/>
              <a:gd name="connsiteY123" fmla="*/ 914400 h 935420"/>
              <a:gd name="connsiteX124" fmla="*/ 2532993 w 11344846"/>
              <a:gd name="connsiteY124" fmla="*/ 935420 h 935420"/>
              <a:gd name="connsiteX125" fmla="*/ 2343807 w 11344846"/>
              <a:gd name="connsiteY125" fmla="*/ 924910 h 935420"/>
              <a:gd name="connsiteX126" fmla="*/ 2280745 w 11344846"/>
              <a:gd name="connsiteY126" fmla="*/ 882869 h 935420"/>
              <a:gd name="connsiteX127" fmla="*/ 2249214 w 11344846"/>
              <a:gd name="connsiteY127" fmla="*/ 872358 h 935420"/>
              <a:gd name="connsiteX128" fmla="*/ 2175642 w 11344846"/>
              <a:gd name="connsiteY128" fmla="*/ 840827 h 935420"/>
              <a:gd name="connsiteX129" fmla="*/ 1912883 w 11344846"/>
              <a:gd name="connsiteY129" fmla="*/ 851338 h 935420"/>
              <a:gd name="connsiteX130" fmla="*/ 1881352 w 11344846"/>
              <a:gd name="connsiteY130" fmla="*/ 840827 h 935420"/>
              <a:gd name="connsiteX131" fmla="*/ 1807780 w 11344846"/>
              <a:gd name="connsiteY131" fmla="*/ 851338 h 935420"/>
              <a:gd name="connsiteX132" fmla="*/ 1776249 w 11344846"/>
              <a:gd name="connsiteY132" fmla="*/ 861848 h 935420"/>
              <a:gd name="connsiteX133" fmla="*/ 1597573 w 11344846"/>
              <a:gd name="connsiteY133" fmla="*/ 882869 h 935420"/>
              <a:gd name="connsiteX134" fmla="*/ 1187669 w 11344846"/>
              <a:gd name="connsiteY134" fmla="*/ 861848 h 935420"/>
              <a:gd name="connsiteX135" fmla="*/ 1145628 w 11344846"/>
              <a:gd name="connsiteY135" fmla="*/ 851338 h 935420"/>
              <a:gd name="connsiteX136" fmla="*/ 1040524 w 11344846"/>
              <a:gd name="connsiteY136" fmla="*/ 840827 h 935420"/>
              <a:gd name="connsiteX137" fmla="*/ 966952 w 11344846"/>
              <a:gd name="connsiteY137" fmla="*/ 809296 h 935420"/>
              <a:gd name="connsiteX138" fmla="*/ 935421 w 11344846"/>
              <a:gd name="connsiteY138" fmla="*/ 788275 h 935420"/>
              <a:gd name="connsiteX139" fmla="*/ 903890 w 11344846"/>
              <a:gd name="connsiteY139" fmla="*/ 746234 h 935420"/>
              <a:gd name="connsiteX140" fmla="*/ 872359 w 11344846"/>
              <a:gd name="connsiteY140" fmla="*/ 714703 h 935420"/>
              <a:gd name="connsiteX141" fmla="*/ 830318 w 11344846"/>
              <a:gd name="connsiteY141" fmla="*/ 756745 h 935420"/>
              <a:gd name="connsiteX142" fmla="*/ 704193 w 11344846"/>
              <a:gd name="connsiteY142" fmla="*/ 756745 h 935420"/>
              <a:gd name="connsiteX143" fmla="*/ 525518 w 11344846"/>
              <a:gd name="connsiteY143" fmla="*/ 725213 h 935420"/>
              <a:gd name="connsiteX144" fmla="*/ 451945 w 11344846"/>
              <a:gd name="connsiteY144" fmla="*/ 672662 h 935420"/>
              <a:gd name="connsiteX145" fmla="*/ 388883 w 11344846"/>
              <a:gd name="connsiteY145" fmla="*/ 704192 h 935420"/>
              <a:gd name="connsiteX146" fmla="*/ 262759 w 11344846"/>
              <a:gd name="connsiteY146" fmla="*/ 704193 h 935420"/>
              <a:gd name="connsiteX147" fmla="*/ 63062 w 11344846"/>
              <a:gd name="connsiteY147" fmla="*/ 704193 h 935420"/>
              <a:gd name="connsiteX148" fmla="*/ 31531 w 11344846"/>
              <a:gd name="connsiteY148" fmla="*/ 620110 h 935420"/>
              <a:gd name="connsiteX149" fmla="*/ 0 w 11344846"/>
              <a:gd name="connsiteY149" fmla="*/ 557048 h 935420"/>
              <a:gd name="connsiteX150" fmla="*/ 10511 w 11344846"/>
              <a:gd name="connsiteY150" fmla="*/ 462455 h 935420"/>
              <a:gd name="connsiteX151" fmla="*/ 31531 w 11344846"/>
              <a:gd name="connsiteY151" fmla="*/ 430924 h 935420"/>
              <a:gd name="connsiteX152" fmla="*/ 10511 w 11344846"/>
              <a:gd name="connsiteY152" fmla="*/ 367862 h 935420"/>
              <a:gd name="connsiteX153" fmla="*/ 21021 w 11344846"/>
              <a:gd name="connsiteY153" fmla="*/ 315310 h 935420"/>
              <a:gd name="connsiteX154" fmla="*/ 42042 w 11344846"/>
              <a:gd name="connsiteY154" fmla="*/ 283779 h 935420"/>
              <a:gd name="connsiteX155" fmla="*/ 52552 w 11344846"/>
              <a:gd name="connsiteY155" fmla="*/ 52551 h 935420"/>
              <a:gd name="connsiteX156" fmla="*/ 63062 w 11344846"/>
              <a:gd name="connsiteY156" fmla="*/ 0 h 935420"/>
              <a:gd name="connsiteX0" fmla="*/ 63062 w 11344846"/>
              <a:gd name="connsiteY0" fmla="*/ 0 h 935420"/>
              <a:gd name="connsiteX1" fmla="*/ 63062 w 11344846"/>
              <a:gd name="connsiteY1" fmla="*/ 0 h 935420"/>
              <a:gd name="connsiteX2" fmla="*/ 189186 w 11344846"/>
              <a:gd name="connsiteY2" fmla="*/ 10510 h 935420"/>
              <a:gd name="connsiteX3" fmla="*/ 252249 w 11344846"/>
              <a:gd name="connsiteY3" fmla="*/ 42041 h 935420"/>
              <a:gd name="connsiteX4" fmla="*/ 304800 w 11344846"/>
              <a:gd name="connsiteY4" fmla="*/ 52551 h 935420"/>
              <a:gd name="connsiteX5" fmla="*/ 367862 w 11344846"/>
              <a:gd name="connsiteY5" fmla="*/ 73572 h 935420"/>
              <a:gd name="connsiteX6" fmla="*/ 399393 w 11344846"/>
              <a:gd name="connsiteY6" fmla="*/ 84082 h 935420"/>
              <a:gd name="connsiteX7" fmla="*/ 430924 w 11344846"/>
              <a:gd name="connsiteY7" fmla="*/ 94593 h 935420"/>
              <a:gd name="connsiteX8" fmla="*/ 1471449 w 11344846"/>
              <a:gd name="connsiteY8" fmla="*/ 94593 h 935420"/>
              <a:gd name="connsiteX9" fmla="*/ 1513490 w 11344846"/>
              <a:gd name="connsiteY9" fmla="*/ 105103 h 935420"/>
              <a:gd name="connsiteX10" fmla="*/ 1797269 w 11344846"/>
              <a:gd name="connsiteY10" fmla="*/ 94593 h 935420"/>
              <a:gd name="connsiteX11" fmla="*/ 2207173 w 11344846"/>
              <a:gd name="connsiteY11" fmla="*/ 84082 h 935420"/>
              <a:gd name="connsiteX12" fmla="*/ 2259724 w 11344846"/>
              <a:gd name="connsiteY12" fmla="*/ 63062 h 935420"/>
              <a:gd name="connsiteX13" fmla="*/ 2417380 w 11344846"/>
              <a:gd name="connsiteY13" fmla="*/ 84082 h 935420"/>
              <a:gd name="connsiteX14" fmla="*/ 4298731 w 11344846"/>
              <a:gd name="connsiteY14" fmla="*/ 73572 h 935420"/>
              <a:gd name="connsiteX15" fmla="*/ 4487918 w 11344846"/>
              <a:gd name="connsiteY15" fmla="*/ 73572 h 935420"/>
              <a:gd name="connsiteX16" fmla="*/ 4487918 w 11344846"/>
              <a:gd name="connsiteY16" fmla="*/ 73572 h 935420"/>
              <a:gd name="connsiteX17" fmla="*/ 5990897 w 11344846"/>
              <a:gd name="connsiteY17" fmla="*/ 73572 h 935420"/>
              <a:gd name="connsiteX18" fmla="*/ 6011918 w 11344846"/>
              <a:gd name="connsiteY18" fmla="*/ 31531 h 935420"/>
              <a:gd name="connsiteX19" fmla="*/ 6264166 w 11344846"/>
              <a:gd name="connsiteY19" fmla="*/ 105103 h 935420"/>
              <a:gd name="connsiteX20" fmla="*/ 6264166 w 11344846"/>
              <a:gd name="connsiteY20" fmla="*/ 105103 h 935420"/>
              <a:gd name="connsiteX21" fmla="*/ 6411311 w 11344846"/>
              <a:gd name="connsiteY21" fmla="*/ 136634 h 935420"/>
              <a:gd name="connsiteX22" fmla="*/ 6495393 w 11344846"/>
              <a:gd name="connsiteY22" fmla="*/ 147144 h 935420"/>
              <a:gd name="connsiteX23" fmla="*/ 6663559 w 11344846"/>
              <a:gd name="connsiteY23" fmla="*/ 178675 h 935420"/>
              <a:gd name="connsiteX24" fmla="*/ 6705600 w 11344846"/>
              <a:gd name="connsiteY24" fmla="*/ 168165 h 935420"/>
              <a:gd name="connsiteX25" fmla="*/ 6737131 w 11344846"/>
              <a:gd name="connsiteY25" fmla="*/ 147144 h 935420"/>
              <a:gd name="connsiteX26" fmla="*/ 6863255 w 11344846"/>
              <a:gd name="connsiteY26" fmla="*/ 126124 h 935420"/>
              <a:gd name="connsiteX27" fmla="*/ 6978869 w 11344846"/>
              <a:gd name="connsiteY27" fmla="*/ 105103 h 935420"/>
              <a:gd name="connsiteX28" fmla="*/ 7031421 w 11344846"/>
              <a:gd name="connsiteY28" fmla="*/ 84082 h 935420"/>
              <a:gd name="connsiteX29" fmla="*/ 7062952 w 11344846"/>
              <a:gd name="connsiteY29" fmla="*/ 10510 h 935420"/>
              <a:gd name="connsiteX30" fmla="*/ 7147035 w 11344846"/>
              <a:gd name="connsiteY30" fmla="*/ 42041 h 935420"/>
              <a:gd name="connsiteX31" fmla="*/ 7252138 w 11344846"/>
              <a:gd name="connsiteY31" fmla="*/ 73572 h 935420"/>
              <a:gd name="connsiteX32" fmla="*/ 7294180 w 11344846"/>
              <a:gd name="connsiteY32" fmla="*/ 94593 h 935420"/>
              <a:gd name="connsiteX33" fmla="*/ 7777655 w 11344846"/>
              <a:gd name="connsiteY33" fmla="*/ 126124 h 935420"/>
              <a:gd name="connsiteX34" fmla="*/ 7893269 w 11344846"/>
              <a:gd name="connsiteY34" fmla="*/ 147144 h 935420"/>
              <a:gd name="connsiteX35" fmla="*/ 8029904 w 11344846"/>
              <a:gd name="connsiteY35" fmla="*/ 136634 h 935420"/>
              <a:gd name="connsiteX36" fmla="*/ 8450318 w 11344846"/>
              <a:gd name="connsiteY36" fmla="*/ 126124 h 935420"/>
              <a:gd name="connsiteX37" fmla="*/ 8597462 w 11344846"/>
              <a:gd name="connsiteY37" fmla="*/ 115613 h 935420"/>
              <a:gd name="connsiteX38" fmla="*/ 8628993 w 11344846"/>
              <a:gd name="connsiteY38" fmla="*/ 94593 h 935420"/>
              <a:gd name="connsiteX39" fmla="*/ 8650014 w 11344846"/>
              <a:gd name="connsiteY39" fmla="*/ 84082 h 935420"/>
              <a:gd name="connsiteX40" fmla="*/ 8681545 w 11344846"/>
              <a:gd name="connsiteY40" fmla="*/ 105103 h 935420"/>
              <a:gd name="connsiteX41" fmla="*/ 8807669 w 11344846"/>
              <a:gd name="connsiteY41" fmla="*/ 115613 h 935420"/>
              <a:gd name="connsiteX42" fmla="*/ 8839200 w 11344846"/>
              <a:gd name="connsiteY42" fmla="*/ 126124 h 935420"/>
              <a:gd name="connsiteX43" fmla="*/ 8881242 w 11344846"/>
              <a:gd name="connsiteY43" fmla="*/ 136634 h 935420"/>
              <a:gd name="connsiteX44" fmla="*/ 8912773 w 11344846"/>
              <a:gd name="connsiteY44" fmla="*/ 147144 h 935420"/>
              <a:gd name="connsiteX45" fmla="*/ 9122980 w 11344846"/>
              <a:gd name="connsiteY45" fmla="*/ 157655 h 935420"/>
              <a:gd name="connsiteX46" fmla="*/ 9154511 w 11344846"/>
              <a:gd name="connsiteY46" fmla="*/ 168165 h 935420"/>
              <a:gd name="connsiteX47" fmla="*/ 9574924 w 11344846"/>
              <a:gd name="connsiteY47" fmla="*/ 147144 h 935420"/>
              <a:gd name="connsiteX48" fmla="*/ 9743090 w 11344846"/>
              <a:gd name="connsiteY48" fmla="*/ 115613 h 935420"/>
              <a:gd name="connsiteX49" fmla="*/ 10121462 w 11344846"/>
              <a:gd name="connsiteY49" fmla="*/ 105103 h 935420"/>
              <a:gd name="connsiteX50" fmla="*/ 10363200 w 11344846"/>
              <a:gd name="connsiteY50" fmla="*/ 94593 h 935420"/>
              <a:gd name="connsiteX51" fmla="*/ 11193518 w 11344846"/>
              <a:gd name="connsiteY51" fmla="*/ 105103 h 935420"/>
              <a:gd name="connsiteX52" fmla="*/ 11161986 w 11344846"/>
              <a:gd name="connsiteY52" fmla="*/ 115613 h 935420"/>
              <a:gd name="connsiteX53" fmla="*/ 11109435 w 11344846"/>
              <a:gd name="connsiteY53" fmla="*/ 136634 h 935420"/>
              <a:gd name="connsiteX54" fmla="*/ 11077904 w 11344846"/>
              <a:gd name="connsiteY54" fmla="*/ 157655 h 935420"/>
              <a:gd name="connsiteX55" fmla="*/ 10972800 w 11344846"/>
              <a:gd name="connsiteY55" fmla="*/ 178675 h 935420"/>
              <a:gd name="connsiteX56" fmla="*/ 10983311 w 11344846"/>
              <a:gd name="connsiteY56" fmla="*/ 210206 h 935420"/>
              <a:gd name="connsiteX57" fmla="*/ 11004331 w 11344846"/>
              <a:gd name="connsiteY57" fmla="*/ 241738 h 935420"/>
              <a:gd name="connsiteX58" fmla="*/ 11035862 w 11344846"/>
              <a:gd name="connsiteY58" fmla="*/ 378372 h 935420"/>
              <a:gd name="connsiteX59" fmla="*/ 10909738 w 11344846"/>
              <a:gd name="connsiteY59" fmla="*/ 451944 h 935420"/>
              <a:gd name="connsiteX60" fmla="*/ 10920249 w 11344846"/>
              <a:gd name="connsiteY60" fmla="*/ 599089 h 935420"/>
              <a:gd name="connsiteX61" fmla="*/ 10930759 w 11344846"/>
              <a:gd name="connsiteY61" fmla="*/ 630620 h 935420"/>
              <a:gd name="connsiteX62" fmla="*/ 11004331 w 11344846"/>
              <a:gd name="connsiteY62" fmla="*/ 651641 h 935420"/>
              <a:gd name="connsiteX63" fmla="*/ 11246069 w 11344846"/>
              <a:gd name="connsiteY63" fmla="*/ 662151 h 935420"/>
              <a:gd name="connsiteX64" fmla="*/ 11109435 w 11344846"/>
              <a:gd name="connsiteY64" fmla="*/ 683172 h 935420"/>
              <a:gd name="connsiteX65" fmla="*/ 11025352 w 11344846"/>
              <a:gd name="connsiteY65" fmla="*/ 693682 h 935420"/>
              <a:gd name="connsiteX66" fmla="*/ 10815145 w 11344846"/>
              <a:gd name="connsiteY66" fmla="*/ 683172 h 935420"/>
              <a:gd name="connsiteX67" fmla="*/ 10699531 w 11344846"/>
              <a:gd name="connsiteY67" fmla="*/ 714703 h 935420"/>
              <a:gd name="connsiteX68" fmla="*/ 10657490 w 11344846"/>
              <a:gd name="connsiteY68" fmla="*/ 735724 h 935420"/>
              <a:gd name="connsiteX69" fmla="*/ 10615449 w 11344846"/>
              <a:gd name="connsiteY69" fmla="*/ 746234 h 935420"/>
              <a:gd name="connsiteX70" fmla="*/ 9963807 w 11344846"/>
              <a:gd name="connsiteY70" fmla="*/ 735724 h 935420"/>
              <a:gd name="connsiteX71" fmla="*/ 9879724 w 11344846"/>
              <a:gd name="connsiteY71" fmla="*/ 693682 h 935420"/>
              <a:gd name="connsiteX72" fmla="*/ 9848193 w 11344846"/>
              <a:gd name="connsiteY72" fmla="*/ 714703 h 935420"/>
              <a:gd name="connsiteX73" fmla="*/ 9827173 w 11344846"/>
              <a:gd name="connsiteY73" fmla="*/ 777765 h 935420"/>
              <a:gd name="connsiteX74" fmla="*/ 9795642 w 11344846"/>
              <a:gd name="connsiteY74" fmla="*/ 777765 h 935420"/>
              <a:gd name="connsiteX75" fmla="*/ 9070428 w 11344846"/>
              <a:gd name="connsiteY75" fmla="*/ 788275 h 935420"/>
              <a:gd name="connsiteX76" fmla="*/ 9112469 w 11344846"/>
              <a:gd name="connsiteY76" fmla="*/ 756744 h 935420"/>
              <a:gd name="connsiteX77" fmla="*/ 9112469 w 11344846"/>
              <a:gd name="connsiteY77" fmla="*/ 756744 h 935420"/>
              <a:gd name="connsiteX78" fmla="*/ 8818180 w 11344846"/>
              <a:gd name="connsiteY78" fmla="*/ 767255 h 935420"/>
              <a:gd name="connsiteX79" fmla="*/ 8713076 w 11344846"/>
              <a:gd name="connsiteY79" fmla="*/ 798786 h 935420"/>
              <a:gd name="connsiteX80" fmla="*/ 8681545 w 11344846"/>
              <a:gd name="connsiteY80" fmla="*/ 819806 h 935420"/>
              <a:gd name="connsiteX81" fmla="*/ 8650014 w 11344846"/>
              <a:gd name="connsiteY81" fmla="*/ 830317 h 935420"/>
              <a:gd name="connsiteX82" fmla="*/ 8513380 w 11344846"/>
              <a:gd name="connsiteY82" fmla="*/ 861848 h 935420"/>
              <a:gd name="connsiteX83" fmla="*/ 8355724 w 11344846"/>
              <a:gd name="connsiteY83" fmla="*/ 851338 h 935420"/>
              <a:gd name="connsiteX84" fmla="*/ 8324193 w 11344846"/>
              <a:gd name="connsiteY84" fmla="*/ 830317 h 935420"/>
              <a:gd name="connsiteX85" fmla="*/ 8292662 w 11344846"/>
              <a:gd name="connsiteY85" fmla="*/ 819806 h 935420"/>
              <a:gd name="connsiteX86" fmla="*/ 8208580 w 11344846"/>
              <a:gd name="connsiteY86" fmla="*/ 777765 h 935420"/>
              <a:gd name="connsiteX87" fmla="*/ 8145518 w 11344846"/>
              <a:gd name="connsiteY87" fmla="*/ 777765 h 935420"/>
              <a:gd name="connsiteX88" fmla="*/ 8029904 w 11344846"/>
              <a:gd name="connsiteY88" fmla="*/ 788275 h 935420"/>
              <a:gd name="connsiteX89" fmla="*/ 7935311 w 11344846"/>
              <a:gd name="connsiteY89" fmla="*/ 819806 h 935420"/>
              <a:gd name="connsiteX90" fmla="*/ 7851228 w 11344846"/>
              <a:gd name="connsiteY90" fmla="*/ 840827 h 935420"/>
              <a:gd name="connsiteX91" fmla="*/ 7809186 w 11344846"/>
              <a:gd name="connsiteY91" fmla="*/ 861848 h 935420"/>
              <a:gd name="connsiteX92" fmla="*/ 7777655 w 11344846"/>
              <a:gd name="connsiteY92" fmla="*/ 872358 h 935420"/>
              <a:gd name="connsiteX93" fmla="*/ 7735614 w 11344846"/>
              <a:gd name="connsiteY93" fmla="*/ 893379 h 935420"/>
              <a:gd name="connsiteX94" fmla="*/ 7598980 w 11344846"/>
              <a:gd name="connsiteY94" fmla="*/ 882869 h 935420"/>
              <a:gd name="connsiteX95" fmla="*/ 7493876 w 11344846"/>
              <a:gd name="connsiteY95" fmla="*/ 861848 h 935420"/>
              <a:gd name="connsiteX96" fmla="*/ 7420304 w 11344846"/>
              <a:gd name="connsiteY96" fmla="*/ 840827 h 935420"/>
              <a:gd name="connsiteX97" fmla="*/ 7283669 w 11344846"/>
              <a:gd name="connsiteY97" fmla="*/ 830317 h 935420"/>
              <a:gd name="connsiteX98" fmla="*/ 7231118 w 11344846"/>
              <a:gd name="connsiteY98" fmla="*/ 819806 h 935420"/>
              <a:gd name="connsiteX99" fmla="*/ 7262649 w 11344846"/>
              <a:gd name="connsiteY99" fmla="*/ 798786 h 935420"/>
              <a:gd name="connsiteX100" fmla="*/ 7231118 w 11344846"/>
              <a:gd name="connsiteY100" fmla="*/ 840827 h 935420"/>
              <a:gd name="connsiteX101" fmla="*/ 5791200 w 11344846"/>
              <a:gd name="connsiteY101" fmla="*/ 851338 h 935420"/>
              <a:gd name="connsiteX102" fmla="*/ 5759669 w 11344846"/>
              <a:gd name="connsiteY102" fmla="*/ 809296 h 935420"/>
              <a:gd name="connsiteX103" fmla="*/ 5665076 w 11344846"/>
              <a:gd name="connsiteY103" fmla="*/ 819806 h 935420"/>
              <a:gd name="connsiteX104" fmla="*/ 5454869 w 11344846"/>
              <a:gd name="connsiteY104" fmla="*/ 830317 h 935420"/>
              <a:gd name="connsiteX105" fmla="*/ 5423338 w 11344846"/>
              <a:gd name="connsiteY105" fmla="*/ 840827 h 935420"/>
              <a:gd name="connsiteX106" fmla="*/ 5381297 w 11344846"/>
              <a:gd name="connsiteY106" fmla="*/ 851338 h 935420"/>
              <a:gd name="connsiteX107" fmla="*/ 5223642 w 11344846"/>
              <a:gd name="connsiteY107" fmla="*/ 861848 h 935420"/>
              <a:gd name="connsiteX108" fmla="*/ 5412828 w 11344846"/>
              <a:gd name="connsiteY108" fmla="*/ 882869 h 935420"/>
              <a:gd name="connsiteX109" fmla="*/ 5454869 w 11344846"/>
              <a:gd name="connsiteY109" fmla="*/ 893379 h 935420"/>
              <a:gd name="connsiteX110" fmla="*/ 4981904 w 11344846"/>
              <a:gd name="connsiteY110" fmla="*/ 882869 h 935420"/>
              <a:gd name="connsiteX111" fmla="*/ 4876800 w 11344846"/>
              <a:gd name="connsiteY111" fmla="*/ 872358 h 935420"/>
              <a:gd name="connsiteX112" fmla="*/ 4771697 w 11344846"/>
              <a:gd name="connsiteY112" fmla="*/ 851338 h 935420"/>
              <a:gd name="connsiteX113" fmla="*/ 4656083 w 11344846"/>
              <a:gd name="connsiteY113" fmla="*/ 840827 h 935420"/>
              <a:gd name="connsiteX114" fmla="*/ 4298731 w 11344846"/>
              <a:gd name="connsiteY114" fmla="*/ 851338 h 935420"/>
              <a:gd name="connsiteX115" fmla="*/ 4256690 w 11344846"/>
              <a:gd name="connsiteY115" fmla="*/ 861848 h 935420"/>
              <a:gd name="connsiteX116" fmla="*/ 3993931 w 11344846"/>
              <a:gd name="connsiteY116" fmla="*/ 872358 h 935420"/>
              <a:gd name="connsiteX117" fmla="*/ 3647090 w 11344846"/>
              <a:gd name="connsiteY117" fmla="*/ 872358 h 935420"/>
              <a:gd name="connsiteX118" fmla="*/ 3552497 w 11344846"/>
              <a:gd name="connsiteY118" fmla="*/ 861848 h 935420"/>
              <a:gd name="connsiteX119" fmla="*/ 3426373 w 11344846"/>
              <a:gd name="connsiteY119" fmla="*/ 861848 h 935420"/>
              <a:gd name="connsiteX120" fmla="*/ 3426373 w 11344846"/>
              <a:gd name="connsiteY120" fmla="*/ 861848 h 935420"/>
              <a:gd name="connsiteX121" fmla="*/ 3226676 w 11344846"/>
              <a:gd name="connsiteY121" fmla="*/ 851338 h 935420"/>
              <a:gd name="connsiteX122" fmla="*/ 2785242 w 11344846"/>
              <a:gd name="connsiteY122" fmla="*/ 872358 h 935420"/>
              <a:gd name="connsiteX123" fmla="*/ 2638097 w 11344846"/>
              <a:gd name="connsiteY123" fmla="*/ 914400 h 935420"/>
              <a:gd name="connsiteX124" fmla="*/ 2532993 w 11344846"/>
              <a:gd name="connsiteY124" fmla="*/ 935420 h 935420"/>
              <a:gd name="connsiteX125" fmla="*/ 2343807 w 11344846"/>
              <a:gd name="connsiteY125" fmla="*/ 924910 h 935420"/>
              <a:gd name="connsiteX126" fmla="*/ 2280745 w 11344846"/>
              <a:gd name="connsiteY126" fmla="*/ 882869 h 935420"/>
              <a:gd name="connsiteX127" fmla="*/ 2249214 w 11344846"/>
              <a:gd name="connsiteY127" fmla="*/ 872358 h 935420"/>
              <a:gd name="connsiteX128" fmla="*/ 2175642 w 11344846"/>
              <a:gd name="connsiteY128" fmla="*/ 840827 h 935420"/>
              <a:gd name="connsiteX129" fmla="*/ 1912883 w 11344846"/>
              <a:gd name="connsiteY129" fmla="*/ 851338 h 935420"/>
              <a:gd name="connsiteX130" fmla="*/ 1881352 w 11344846"/>
              <a:gd name="connsiteY130" fmla="*/ 840827 h 935420"/>
              <a:gd name="connsiteX131" fmla="*/ 1807780 w 11344846"/>
              <a:gd name="connsiteY131" fmla="*/ 851338 h 935420"/>
              <a:gd name="connsiteX132" fmla="*/ 1776249 w 11344846"/>
              <a:gd name="connsiteY132" fmla="*/ 861848 h 935420"/>
              <a:gd name="connsiteX133" fmla="*/ 1597573 w 11344846"/>
              <a:gd name="connsiteY133" fmla="*/ 882869 h 935420"/>
              <a:gd name="connsiteX134" fmla="*/ 1187669 w 11344846"/>
              <a:gd name="connsiteY134" fmla="*/ 861848 h 935420"/>
              <a:gd name="connsiteX135" fmla="*/ 1145628 w 11344846"/>
              <a:gd name="connsiteY135" fmla="*/ 851338 h 935420"/>
              <a:gd name="connsiteX136" fmla="*/ 1040524 w 11344846"/>
              <a:gd name="connsiteY136" fmla="*/ 840827 h 935420"/>
              <a:gd name="connsiteX137" fmla="*/ 966952 w 11344846"/>
              <a:gd name="connsiteY137" fmla="*/ 809296 h 935420"/>
              <a:gd name="connsiteX138" fmla="*/ 935421 w 11344846"/>
              <a:gd name="connsiteY138" fmla="*/ 788275 h 935420"/>
              <a:gd name="connsiteX139" fmla="*/ 903890 w 11344846"/>
              <a:gd name="connsiteY139" fmla="*/ 746234 h 935420"/>
              <a:gd name="connsiteX140" fmla="*/ 872359 w 11344846"/>
              <a:gd name="connsiteY140" fmla="*/ 714703 h 935420"/>
              <a:gd name="connsiteX141" fmla="*/ 830318 w 11344846"/>
              <a:gd name="connsiteY141" fmla="*/ 756745 h 935420"/>
              <a:gd name="connsiteX142" fmla="*/ 704193 w 11344846"/>
              <a:gd name="connsiteY142" fmla="*/ 756745 h 935420"/>
              <a:gd name="connsiteX143" fmla="*/ 525518 w 11344846"/>
              <a:gd name="connsiteY143" fmla="*/ 725213 h 935420"/>
              <a:gd name="connsiteX144" fmla="*/ 451945 w 11344846"/>
              <a:gd name="connsiteY144" fmla="*/ 672662 h 935420"/>
              <a:gd name="connsiteX145" fmla="*/ 388883 w 11344846"/>
              <a:gd name="connsiteY145" fmla="*/ 704192 h 935420"/>
              <a:gd name="connsiteX146" fmla="*/ 262759 w 11344846"/>
              <a:gd name="connsiteY146" fmla="*/ 704193 h 935420"/>
              <a:gd name="connsiteX147" fmla="*/ 63062 w 11344846"/>
              <a:gd name="connsiteY147" fmla="*/ 704193 h 935420"/>
              <a:gd name="connsiteX148" fmla="*/ 31531 w 11344846"/>
              <a:gd name="connsiteY148" fmla="*/ 620110 h 935420"/>
              <a:gd name="connsiteX149" fmla="*/ 0 w 11344846"/>
              <a:gd name="connsiteY149" fmla="*/ 557048 h 935420"/>
              <a:gd name="connsiteX150" fmla="*/ 10511 w 11344846"/>
              <a:gd name="connsiteY150" fmla="*/ 462455 h 935420"/>
              <a:gd name="connsiteX151" fmla="*/ 31531 w 11344846"/>
              <a:gd name="connsiteY151" fmla="*/ 430924 h 935420"/>
              <a:gd name="connsiteX152" fmla="*/ 10511 w 11344846"/>
              <a:gd name="connsiteY152" fmla="*/ 367862 h 935420"/>
              <a:gd name="connsiteX153" fmla="*/ 21021 w 11344846"/>
              <a:gd name="connsiteY153" fmla="*/ 315310 h 935420"/>
              <a:gd name="connsiteX154" fmla="*/ 42042 w 11344846"/>
              <a:gd name="connsiteY154" fmla="*/ 283779 h 935420"/>
              <a:gd name="connsiteX155" fmla="*/ 52552 w 11344846"/>
              <a:gd name="connsiteY155" fmla="*/ 52551 h 935420"/>
              <a:gd name="connsiteX156" fmla="*/ 63062 w 11344846"/>
              <a:gd name="connsiteY156" fmla="*/ 0 h 935420"/>
              <a:gd name="connsiteX0" fmla="*/ 63062 w 11344846"/>
              <a:gd name="connsiteY0" fmla="*/ 0 h 935420"/>
              <a:gd name="connsiteX1" fmla="*/ 63062 w 11344846"/>
              <a:gd name="connsiteY1" fmla="*/ 0 h 935420"/>
              <a:gd name="connsiteX2" fmla="*/ 189186 w 11344846"/>
              <a:gd name="connsiteY2" fmla="*/ 10510 h 935420"/>
              <a:gd name="connsiteX3" fmla="*/ 252249 w 11344846"/>
              <a:gd name="connsiteY3" fmla="*/ 42041 h 935420"/>
              <a:gd name="connsiteX4" fmla="*/ 304800 w 11344846"/>
              <a:gd name="connsiteY4" fmla="*/ 52551 h 935420"/>
              <a:gd name="connsiteX5" fmla="*/ 367862 w 11344846"/>
              <a:gd name="connsiteY5" fmla="*/ 73572 h 935420"/>
              <a:gd name="connsiteX6" fmla="*/ 399393 w 11344846"/>
              <a:gd name="connsiteY6" fmla="*/ 84082 h 935420"/>
              <a:gd name="connsiteX7" fmla="*/ 430924 w 11344846"/>
              <a:gd name="connsiteY7" fmla="*/ 94593 h 935420"/>
              <a:gd name="connsiteX8" fmla="*/ 1471449 w 11344846"/>
              <a:gd name="connsiteY8" fmla="*/ 94593 h 935420"/>
              <a:gd name="connsiteX9" fmla="*/ 1513490 w 11344846"/>
              <a:gd name="connsiteY9" fmla="*/ 105103 h 935420"/>
              <a:gd name="connsiteX10" fmla="*/ 1797269 w 11344846"/>
              <a:gd name="connsiteY10" fmla="*/ 94593 h 935420"/>
              <a:gd name="connsiteX11" fmla="*/ 2207173 w 11344846"/>
              <a:gd name="connsiteY11" fmla="*/ 84082 h 935420"/>
              <a:gd name="connsiteX12" fmla="*/ 2175641 w 11344846"/>
              <a:gd name="connsiteY12" fmla="*/ 126124 h 935420"/>
              <a:gd name="connsiteX13" fmla="*/ 2417380 w 11344846"/>
              <a:gd name="connsiteY13" fmla="*/ 84082 h 935420"/>
              <a:gd name="connsiteX14" fmla="*/ 4298731 w 11344846"/>
              <a:gd name="connsiteY14" fmla="*/ 73572 h 935420"/>
              <a:gd name="connsiteX15" fmla="*/ 4487918 w 11344846"/>
              <a:gd name="connsiteY15" fmla="*/ 73572 h 935420"/>
              <a:gd name="connsiteX16" fmla="*/ 4487918 w 11344846"/>
              <a:gd name="connsiteY16" fmla="*/ 73572 h 935420"/>
              <a:gd name="connsiteX17" fmla="*/ 5990897 w 11344846"/>
              <a:gd name="connsiteY17" fmla="*/ 73572 h 935420"/>
              <a:gd name="connsiteX18" fmla="*/ 6011918 w 11344846"/>
              <a:gd name="connsiteY18" fmla="*/ 31531 h 935420"/>
              <a:gd name="connsiteX19" fmla="*/ 6264166 w 11344846"/>
              <a:gd name="connsiteY19" fmla="*/ 105103 h 935420"/>
              <a:gd name="connsiteX20" fmla="*/ 6264166 w 11344846"/>
              <a:gd name="connsiteY20" fmla="*/ 105103 h 935420"/>
              <a:gd name="connsiteX21" fmla="*/ 6411311 w 11344846"/>
              <a:gd name="connsiteY21" fmla="*/ 136634 h 935420"/>
              <a:gd name="connsiteX22" fmla="*/ 6495393 w 11344846"/>
              <a:gd name="connsiteY22" fmla="*/ 147144 h 935420"/>
              <a:gd name="connsiteX23" fmla="*/ 6663559 w 11344846"/>
              <a:gd name="connsiteY23" fmla="*/ 178675 h 935420"/>
              <a:gd name="connsiteX24" fmla="*/ 6705600 w 11344846"/>
              <a:gd name="connsiteY24" fmla="*/ 168165 h 935420"/>
              <a:gd name="connsiteX25" fmla="*/ 6737131 w 11344846"/>
              <a:gd name="connsiteY25" fmla="*/ 147144 h 935420"/>
              <a:gd name="connsiteX26" fmla="*/ 6863255 w 11344846"/>
              <a:gd name="connsiteY26" fmla="*/ 126124 h 935420"/>
              <a:gd name="connsiteX27" fmla="*/ 6978869 w 11344846"/>
              <a:gd name="connsiteY27" fmla="*/ 105103 h 935420"/>
              <a:gd name="connsiteX28" fmla="*/ 7031421 w 11344846"/>
              <a:gd name="connsiteY28" fmla="*/ 84082 h 935420"/>
              <a:gd name="connsiteX29" fmla="*/ 7062952 w 11344846"/>
              <a:gd name="connsiteY29" fmla="*/ 10510 h 935420"/>
              <a:gd name="connsiteX30" fmla="*/ 7147035 w 11344846"/>
              <a:gd name="connsiteY30" fmla="*/ 42041 h 935420"/>
              <a:gd name="connsiteX31" fmla="*/ 7252138 w 11344846"/>
              <a:gd name="connsiteY31" fmla="*/ 73572 h 935420"/>
              <a:gd name="connsiteX32" fmla="*/ 7294180 w 11344846"/>
              <a:gd name="connsiteY32" fmla="*/ 94593 h 935420"/>
              <a:gd name="connsiteX33" fmla="*/ 7777655 w 11344846"/>
              <a:gd name="connsiteY33" fmla="*/ 126124 h 935420"/>
              <a:gd name="connsiteX34" fmla="*/ 7893269 w 11344846"/>
              <a:gd name="connsiteY34" fmla="*/ 147144 h 935420"/>
              <a:gd name="connsiteX35" fmla="*/ 8029904 w 11344846"/>
              <a:gd name="connsiteY35" fmla="*/ 136634 h 935420"/>
              <a:gd name="connsiteX36" fmla="*/ 8450318 w 11344846"/>
              <a:gd name="connsiteY36" fmla="*/ 126124 h 935420"/>
              <a:gd name="connsiteX37" fmla="*/ 8597462 w 11344846"/>
              <a:gd name="connsiteY37" fmla="*/ 115613 h 935420"/>
              <a:gd name="connsiteX38" fmla="*/ 8628993 w 11344846"/>
              <a:gd name="connsiteY38" fmla="*/ 94593 h 935420"/>
              <a:gd name="connsiteX39" fmla="*/ 8650014 w 11344846"/>
              <a:gd name="connsiteY39" fmla="*/ 84082 h 935420"/>
              <a:gd name="connsiteX40" fmla="*/ 8681545 w 11344846"/>
              <a:gd name="connsiteY40" fmla="*/ 105103 h 935420"/>
              <a:gd name="connsiteX41" fmla="*/ 8807669 w 11344846"/>
              <a:gd name="connsiteY41" fmla="*/ 115613 h 935420"/>
              <a:gd name="connsiteX42" fmla="*/ 8839200 w 11344846"/>
              <a:gd name="connsiteY42" fmla="*/ 126124 h 935420"/>
              <a:gd name="connsiteX43" fmla="*/ 8881242 w 11344846"/>
              <a:gd name="connsiteY43" fmla="*/ 136634 h 935420"/>
              <a:gd name="connsiteX44" fmla="*/ 8912773 w 11344846"/>
              <a:gd name="connsiteY44" fmla="*/ 147144 h 935420"/>
              <a:gd name="connsiteX45" fmla="*/ 9122980 w 11344846"/>
              <a:gd name="connsiteY45" fmla="*/ 157655 h 935420"/>
              <a:gd name="connsiteX46" fmla="*/ 9154511 w 11344846"/>
              <a:gd name="connsiteY46" fmla="*/ 168165 h 935420"/>
              <a:gd name="connsiteX47" fmla="*/ 9574924 w 11344846"/>
              <a:gd name="connsiteY47" fmla="*/ 147144 h 935420"/>
              <a:gd name="connsiteX48" fmla="*/ 9743090 w 11344846"/>
              <a:gd name="connsiteY48" fmla="*/ 115613 h 935420"/>
              <a:gd name="connsiteX49" fmla="*/ 10121462 w 11344846"/>
              <a:gd name="connsiteY49" fmla="*/ 105103 h 935420"/>
              <a:gd name="connsiteX50" fmla="*/ 10363200 w 11344846"/>
              <a:gd name="connsiteY50" fmla="*/ 94593 h 935420"/>
              <a:gd name="connsiteX51" fmla="*/ 11193518 w 11344846"/>
              <a:gd name="connsiteY51" fmla="*/ 105103 h 935420"/>
              <a:gd name="connsiteX52" fmla="*/ 11161986 w 11344846"/>
              <a:gd name="connsiteY52" fmla="*/ 115613 h 935420"/>
              <a:gd name="connsiteX53" fmla="*/ 11109435 w 11344846"/>
              <a:gd name="connsiteY53" fmla="*/ 136634 h 935420"/>
              <a:gd name="connsiteX54" fmla="*/ 11077904 w 11344846"/>
              <a:gd name="connsiteY54" fmla="*/ 157655 h 935420"/>
              <a:gd name="connsiteX55" fmla="*/ 10972800 w 11344846"/>
              <a:gd name="connsiteY55" fmla="*/ 178675 h 935420"/>
              <a:gd name="connsiteX56" fmla="*/ 10983311 w 11344846"/>
              <a:gd name="connsiteY56" fmla="*/ 210206 h 935420"/>
              <a:gd name="connsiteX57" fmla="*/ 11004331 w 11344846"/>
              <a:gd name="connsiteY57" fmla="*/ 241738 h 935420"/>
              <a:gd name="connsiteX58" fmla="*/ 11035862 w 11344846"/>
              <a:gd name="connsiteY58" fmla="*/ 378372 h 935420"/>
              <a:gd name="connsiteX59" fmla="*/ 10909738 w 11344846"/>
              <a:gd name="connsiteY59" fmla="*/ 451944 h 935420"/>
              <a:gd name="connsiteX60" fmla="*/ 10920249 w 11344846"/>
              <a:gd name="connsiteY60" fmla="*/ 599089 h 935420"/>
              <a:gd name="connsiteX61" fmla="*/ 10930759 w 11344846"/>
              <a:gd name="connsiteY61" fmla="*/ 630620 h 935420"/>
              <a:gd name="connsiteX62" fmla="*/ 11004331 w 11344846"/>
              <a:gd name="connsiteY62" fmla="*/ 651641 h 935420"/>
              <a:gd name="connsiteX63" fmla="*/ 11246069 w 11344846"/>
              <a:gd name="connsiteY63" fmla="*/ 662151 h 935420"/>
              <a:gd name="connsiteX64" fmla="*/ 11109435 w 11344846"/>
              <a:gd name="connsiteY64" fmla="*/ 683172 h 935420"/>
              <a:gd name="connsiteX65" fmla="*/ 11025352 w 11344846"/>
              <a:gd name="connsiteY65" fmla="*/ 693682 h 935420"/>
              <a:gd name="connsiteX66" fmla="*/ 10815145 w 11344846"/>
              <a:gd name="connsiteY66" fmla="*/ 683172 h 935420"/>
              <a:gd name="connsiteX67" fmla="*/ 10699531 w 11344846"/>
              <a:gd name="connsiteY67" fmla="*/ 714703 h 935420"/>
              <a:gd name="connsiteX68" fmla="*/ 10657490 w 11344846"/>
              <a:gd name="connsiteY68" fmla="*/ 735724 h 935420"/>
              <a:gd name="connsiteX69" fmla="*/ 10615449 w 11344846"/>
              <a:gd name="connsiteY69" fmla="*/ 746234 h 935420"/>
              <a:gd name="connsiteX70" fmla="*/ 9963807 w 11344846"/>
              <a:gd name="connsiteY70" fmla="*/ 735724 h 935420"/>
              <a:gd name="connsiteX71" fmla="*/ 9879724 w 11344846"/>
              <a:gd name="connsiteY71" fmla="*/ 693682 h 935420"/>
              <a:gd name="connsiteX72" fmla="*/ 9848193 w 11344846"/>
              <a:gd name="connsiteY72" fmla="*/ 714703 h 935420"/>
              <a:gd name="connsiteX73" fmla="*/ 9827173 w 11344846"/>
              <a:gd name="connsiteY73" fmla="*/ 777765 h 935420"/>
              <a:gd name="connsiteX74" fmla="*/ 9795642 w 11344846"/>
              <a:gd name="connsiteY74" fmla="*/ 777765 h 935420"/>
              <a:gd name="connsiteX75" fmla="*/ 9070428 w 11344846"/>
              <a:gd name="connsiteY75" fmla="*/ 788275 h 935420"/>
              <a:gd name="connsiteX76" fmla="*/ 9112469 w 11344846"/>
              <a:gd name="connsiteY76" fmla="*/ 756744 h 935420"/>
              <a:gd name="connsiteX77" fmla="*/ 9112469 w 11344846"/>
              <a:gd name="connsiteY77" fmla="*/ 756744 h 935420"/>
              <a:gd name="connsiteX78" fmla="*/ 8818180 w 11344846"/>
              <a:gd name="connsiteY78" fmla="*/ 767255 h 935420"/>
              <a:gd name="connsiteX79" fmla="*/ 8713076 w 11344846"/>
              <a:gd name="connsiteY79" fmla="*/ 798786 h 935420"/>
              <a:gd name="connsiteX80" fmla="*/ 8681545 w 11344846"/>
              <a:gd name="connsiteY80" fmla="*/ 819806 h 935420"/>
              <a:gd name="connsiteX81" fmla="*/ 8650014 w 11344846"/>
              <a:gd name="connsiteY81" fmla="*/ 830317 h 935420"/>
              <a:gd name="connsiteX82" fmla="*/ 8513380 w 11344846"/>
              <a:gd name="connsiteY82" fmla="*/ 861848 h 935420"/>
              <a:gd name="connsiteX83" fmla="*/ 8355724 w 11344846"/>
              <a:gd name="connsiteY83" fmla="*/ 851338 h 935420"/>
              <a:gd name="connsiteX84" fmla="*/ 8324193 w 11344846"/>
              <a:gd name="connsiteY84" fmla="*/ 830317 h 935420"/>
              <a:gd name="connsiteX85" fmla="*/ 8292662 w 11344846"/>
              <a:gd name="connsiteY85" fmla="*/ 819806 h 935420"/>
              <a:gd name="connsiteX86" fmla="*/ 8208580 w 11344846"/>
              <a:gd name="connsiteY86" fmla="*/ 777765 h 935420"/>
              <a:gd name="connsiteX87" fmla="*/ 8145518 w 11344846"/>
              <a:gd name="connsiteY87" fmla="*/ 777765 h 935420"/>
              <a:gd name="connsiteX88" fmla="*/ 8029904 w 11344846"/>
              <a:gd name="connsiteY88" fmla="*/ 788275 h 935420"/>
              <a:gd name="connsiteX89" fmla="*/ 7935311 w 11344846"/>
              <a:gd name="connsiteY89" fmla="*/ 819806 h 935420"/>
              <a:gd name="connsiteX90" fmla="*/ 7851228 w 11344846"/>
              <a:gd name="connsiteY90" fmla="*/ 840827 h 935420"/>
              <a:gd name="connsiteX91" fmla="*/ 7809186 w 11344846"/>
              <a:gd name="connsiteY91" fmla="*/ 861848 h 935420"/>
              <a:gd name="connsiteX92" fmla="*/ 7777655 w 11344846"/>
              <a:gd name="connsiteY92" fmla="*/ 872358 h 935420"/>
              <a:gd name="connsiteX93" fmla="*/ 7735614 w 11344846"/>
              <a:gd name="connsiteY93" fmla="*/ 893379 h 935420"/>
              <a:gd name="connsiteX94" fmla="*/ 7598980 w 11344846"/>
              <a:gd name="connsiteY94" fmla="*/ 882869 h 935420"/>
              <a:gd name="connsiteX95" fmla="*/ 7493876 w 11344846"/>
              <a:gd name="connsiteY95" fmla="*/ 861848 h 935420"/>
              <a:gd name="connsiteX96" fmla="*/ 7420304 w 11344846"/>
              <a:gd name="connsiteY96" fmla="*/ 840827 h 935420"/>
              <a:gd name="connsiteX97" fmla="*/ 7283669 w 11344846"/>
              <a:gd name="connsiteY97" fmla="*/ 830317 h 935420"/>
              <a:gd name="connsiteX98" fmla="*/ 7231118 w 11344846"/>
              <a:gd name="connsiteY98" fmla="*/ 819806 h 935420"/>
              <a:gd name="connsiteX99" fmla="*/ 7262649 w 11344846"/>
              <a:gd name="connsiteY99" fmla="*/ 798786 h 935420"/>
              <a:gd name="connsiteX100" fmla="*/ 7231118 w 11344846"/>
              <a:gd name="connsiteY100" fmla="*/ 840827 h 935420"/>
              <a:gd name="connsiteX101" fmla="*/ 5791200 w 11344846"/>
              <a:gd name="connsiteY101" fmla="*/ 851338 h 935420"/>
              <a:gd name="connsiteX102" fmla="*/ 5759669 w 11344846"/>
              <a:gd name="connsiteY102" fmla="*/ 809296 h 935420"/>
              <a:gd name="connsiteX103" fmla="*/ 5665076 w 11344846"/>
              <a:gd name="connsiteY103" fmla="*/ 819806 h 935420"/>
              <a:gd name="connsiteX104" fmla="*/ 5454869 w 11344846"/>
              <a:gd name="connsiteY104" fmla="*/ 830317 h 935420"/>
              <a:gd name="connsiteX105" fmla="*/ 5423338 w 11344846"/>
              <a:gd name="connsiteY105" fmla="*/ 840827 h 935420"/>
              <a:gd name="connsiteX106" fmla="*/ 5381297 w 11344846"/>
              <a:gd name="connsiteY106" fmla="*/ 851338 h 935420"/>
              <a:gd name="connsiteX107" fmla="*/ 5223642 w 11344846"/>
              <a:gd name="connsiteY107" fmla="*/ 861848 h 935420"/>
              <a:gd name="connsiteX108" fmla="*/ 5412828 w 11344846"/>
              <a:gd name="connsiteY108" fmla="*/ 882869 h 935420"/>
              <a:gd name="connsiteX109" fmla="*/ 5454869 w 11344846"/>
              <a:gd name="connsiteY109" fmla="*/ 893379 h 935420"/>
              <a:gd name="connsiteX110" fmla="*/ 4981904 w 11344846"/>
              <a:gd name="connsiteY110" fmla="*/ 882869 h 935420"/>
              <a:gd name="connsiteX111" fmla="*/ 4876800 w 11344846"/>
              <a:gd name="connsiteY111" fmla="*/ 872358 h 935420"/>
              <a:gd name="connsiteX112" fmla="*/ 4771697 w 11344846"/>
              <a:gd name="connsiteY112" fmla="*/ 851338 h 935420"/>
              <a:gd name="connsiteX113" fmla="*/ 4656083 w 11344846"/>
              <a:gd name="connsiteY113" fmla="*/ 840827 h 935420"/>
              <a:gd name="connsiteX114" fmla="*/ 4298731 w 11344846"/>
              <a:gd name="connsiteY114" fmla="*/ 851338 h 935420"/>
              <a:gd name="connsiteX115" fmla="*/ 4256690 w 11344846"/>
              <a:gd name="connsiteY115" fmla="*/ 861848 h 935420"/>
              <a:gd name="connsiteX116" fmla="*/ 3993931 w 11344846"/>
              <a:gd name="connsiteY116" fmla="*/ 872358 h 935420"/>
              <a:gd name="connsiteX117" fmla="*/ 3647090 w 11344846"/>
              <a:gd name="connsiteY117" fmla="*/ 872358 h 935420"/>
              <a:gd name="connsiteX118" fmla="*/ 3552497 w 11344846"/>
              <a:gd name="connsiteY118" fmla="*/ 861848 h 935420"/>
              <a:gd name="connsiteX119" fmla="*/ 3426373 w 11344846"/>
              <a:gd name="connsiteY119" fmla="*/ 861848 h 935420"/>
              <a:gd name="connsiteX120" fmla="*/ 3426373 w 11344846"/>
              <a:gd name="connsiteY120" fmla="*/ 861848 h 935420"/>
              <a:gd name="connsiteX121" fmla="*/ 3226676 w 11344846"/>
              <a:gd name="connsiteY121" fmla="*/ 851338 h 935420"/>
              <a:gd name="connsiteX122" fmla="*/ 2785242 w 11344846"/>
              <a:gd name="connsiteY122" fmla="*/ 872358 h 935420"/>
              <a:gd name="connsiteX123" fmla="*/ 2638097 w 11344846"/>
              <a:gd name="connsiteY123" fmla="*/ 914400 h 935420"/>
              <a:gd name="connsiteX124" fmla="*/ 2532993 w 11344846"/>
              <a:gd name="connsiteY124" fmla="*/ 935420 h 935420"/>
              <a:gd name="connsiteX125" fmla="*/ 2343807 w 11344846"/>
              <a:gd name="connsiteY125" fmla="*/ 924910 h 935420"/>
              <a:gd name="connsiteX126" fmla="*/ 2280745 w 11344846"/>
              <a:gd name="connsiteY126" fmla="*/ 882869 h 935420"/>
              <a:gd name="connsiteX127" fmla="*/ 2249214 w 11344846"/>
              <a:gd name="connsiteY127" fmla="*/ 872358 h 935420"/>
              <a:gd name="connsiteX128" fmla="*/ 2175642 w 11344846"/>
              <a:gd name="connsiteY128" fmla="*/ 840827 h 935420"/>
              <a:gd name="connsiteX129" fmla="*/ 1912883 w 11344846"/>
              <a:gd name="connsiteY129" fmla="*/ 851338 h 935420"/>
              <a:gd name="connsiteX130" fmla="*/ 1881352 w 11344846"/>
              <a:gd name="connsiteY130" fmla="*/ 840827 h 935420"/>
              <a:gd name="connsiteX131" fmla="*/ 1807780 w 11344846"/>
              <a:gd name="connsiteY131" fmla="*/ 851338 h 935420"/>
              <a:gd name="connsiteX132" fmla="*/ 1776249 w 11344846"/>
              <a:gd name="connsiteY132" fmla="*/ 861848 h 935420"/>
              <a:gd name="connsiteX133" fmla="*/ 1597573 w 11344846"/>
              <a:gd name="connsiteY133" fmla="*/ 882869 h 935420"/>
              <a:gd name="connsiteX134" fmla="*/ 1187669 w 11344846"/>
              <a:gd name="connsiteY134" fmla="*/ 861848 h 935420"/>
              <a:gd name="connsiteX135" fmla="*/ 1145628 w 11344846"/>
              <a:gd name="connsiteY135" fmla="*/ 851338 h 935420"/>
              <a:gd name="connsiteX136" fmla="*/ 1040524 w 11344846"/>
              <a:gd name="connsiteY136" fmla="*/ 840827 h 935420"/>
              <a:gd name="connsiteX137" fmla="*/ 966952 w 11344846"/>
              <a:gd name="connsiteY137" fmla="*/ 809296 h 935420"/>
              <a:gd name="connsiteX138" fmla="*/ 935421 w 11344846"/>
              <a:gd name="connsiteY138" fmla="*/ 788275 h 935420"/>
              <a:gd name="connsiteX139" fmla="*/ 903890 w 11344846"/>
              <a:gd name="connsiteY139" fmla="*/ 746234 h 935420"/>
              <a:gd name="connsiteX140" fmla="*/ 872359 w 11344846"/>
              <a:gd name="connsiteY140" fmla="*/ 714703 h 935420"/>
              <a:gd name="connsiteX141" fmla="*/ 830318 w 11344846"/>
              <a:gd name="connsiteY141" fmla="*/ 756745 h 935420"/>
              <a:gd name="connsiteX142" fmla="*/ 704193 w 11344846"/>
              <a:gd name="connsiteY142" fmla="*/ 756745 h 935420"/>
              <a:gd name="connsiteX143" fmla="*/ 525518 w 11344846"/>
              <a:gd name="connsiteY143" fmla="*/ 725213 h 935420"/>
              <a:gd name="connsiteX144" fmla="*/ 451945 w 11344846"/>
              <a:gd name="connsiteY144" fmla="*/ 672662 h 935420"/>
              <a:gd name="connsiteX145" fmla="*/ 388883 w 11344846"/>
              <a:gd name="connsiteY145" fmla="*/ 704192 h 935420"/>
              <a:gd name="connsiteX146" fmla="*/ 262759 w 11344846"/>
              <a:gd name="connsiteY146" fmla="*/ 704193 h 935420"/>
              <a:gd name="connsiteX147" fmla="*/ 63062 w 11344846"/>
              <a:gd name="connsiteY147" fmla="*/ 704193 h 935420"/>
              <a:gd name="connsiteX148" fmla="*/ 31531 w 11344846"/>
              <a:gd name="connsiteY148" fmla="*/ 620110 h 935420"/>
              <a:gd name="connsiteX149" fmla="*/ 0 w 11344846"/>
              <a:gd name="connsiteY149" fmla="*/ 557048 h 935420"/>
              <a:gd name="connsiteX150" fmla="*/ 10511 w 11344846"/>
              <a:gd name="connsiteY150" fmla="*/ 462455 h 935420"/>
              <a:gd name="connsiteX151" fmla="*/ 31531 w 11344846"/>
              <a:gd name="connsiteY151" fmla="*/ 430924 h 935420"/>
              <a:gd name="connsiteX152" fmla="*/ 10511 w 11344846"/>
              <a:gd name="connsiteY152" fmla="*/ 367862 h 935420"/>
              <a:gd name="connsiteX153" fmla="*/ 21021 w 11344846"/>
              <a:gd name="connsiteY153" fmla="*/ 315310 h 935420"/>
              <a:gd name="connsiteX154" fmla="*/ 42042 w 11344846"/>
              <a:gd name="connsiteY154" fmla="*/ 283779 h 935420"/>
              <a:gd name="connsiteX155" fmla="*/ 52552 w 11344846"/>
              <a:gd name="connsiteY155" fmla="*/ 52551 h 935420"/>
              <a:gd name="connsiteX156" fmla="*/ 63062 w 11344846"/>
              <a:gd name="connsiteY156" fmla="*/ 0 h 935420"/>
              <a:gd name="connsiteX0" fmla="*/ 63062 w 11344846"/>
              <a:gd name="connsiteY0" fmla="*/ 0 h 935420"/>
              <a:gd name="connsiteX1" fmla="*/ 63062 w 11344846"/>
              <a:gd name="connsiteY1" fmla="*/ 0 h 935420"/>
              <a:gd name="connsiteX2" fmla="*/ 189186 w 11344846"/>
              <a:gd name="connsiteY2" fmla="*/ 10510 h 935420"/>
              <a:gd name="connsiteX3" fmla="*/ 252249 w 11344846"/>
              <a:gd name="connsiteY3" fmla="*/ 42041 h 935420"/>
              <a:gd name="connsiteX4" fmla="*/ 304800 w 11344846"/>
              <a:gd name="connsiteY4" fmla="*/ 52551 h 935420"/>
              <a:gd name="connsiteX5" fmla="*/ 367862 w 11344846"/>
              <a:gd name="connsiteY5" fmla="*/ 73572 h 935420"/>
              <a:gd name="connsiteX6" fmla="*/ 399393 w 11344846"/>
              <a:gd name="connsiteY6" fmla="*/ 84082 h 935420"/>
              <a:gd name="connsiteX7" fmla="*/ 430924 w 11344846"/>
              <a:gd name="connsiteY7" fmla="*/ 94593 h 935420"/>
              <a:gd name="connsiteX8" fmla="*/ 1471449 w 11344846"/>
              <a:gd name="connsiteY8" fmla="*/ 94593 h 935420"/>
              <a:gd name="connsiteX9" fmla="*/ 1513490 w 11344846"/>
              <a:gd name="connsiteY9" fmla="*/ 105103 h 935420"/>
              <a:gd name="connsiteX10" fmla="*/ 1797269 w 11344846"/>
              <a:gd name="connsiteY10" fmla="*/ 94593 h 935420"/>
              <a:gd name="connsiteX11" fmla="*/ 2207173 w 11344846"/>
              <a:gd name="connsiteY11" fmla="*/ 84082 h 935420"/>
              <a:gd name="connsiteX12" fmla="*/ 2175641 w 11344846"/>
              <a:gd name="connsiteY12" fmla="*/ 126124 h 935420"/>
              <a:gd name="connsiteX13" fmla="*/ 2501462 w 11344846"/>
              <a:gd name="connsiteY13" fmla="*/ 42041 h 935420"/>
              <a:gd name="connsiteX14" fmla="*/ 4298731 w 11344846"/>
              <a:gd name="connsiteY14" fmla="*/ 73572 h 935420"/>
              <a:gd name="connsiteX15" fmla="*/ 4487918 w 11344846"/>
              <a:gd name="connsiteY15" fmla="*/ 73572 h 935420"/>
              <a:gd name="connsiteX16" fmla="*/ 4487918 w 11344846"/>
              <a:gd name="connsiteY16" fmla="*/ 73572 h 935420"/>
              <a:gd name="connsiteX17" fmla="*/ 5990897 w 11344846"/>
              <a:gd name="connsiteY17" fmla="*/ 73572 h 935420"/>
              <a:gd name="connsiteX18" fmla="*/ 6011918 w 11344846"/>
              <a:gd name="connsiteY18" fmla="*/ 31531 h 935420"/>
              <a:gd name="connsiteX19" fmla="*/ 6264166 w 11344846"/>
              <a:gd name="connsiteY19" fmla="*/ 105103 h 935420"/>
              <a:gd name="connsiteX20" fmla="*/ 6264166 w 11344846"/>
              <a:gd name="connsiteY20" fmla="*/ 105103 h 935420"/>
              <a:gd name="connsiteX21" fmla="*/ 6411311 w 11344846"/>
              <a:gd name="connsiteY21" fmla="*/ 136634 h 935420"/>
              <a:gd name="connsiteX22" fmla="*/ 6495393 w 11344846"/>
              <a:gd name="connsiteY22" fmla="*/ 147144 h 935420"/>
              <a:gd name="connsiteX23" fmla="*/ 6663559 w 11344846"/>
              <a:gd name="connsiteY23" fmla="*/ 178675 h 935420"/>
              <a:gd name="connsiteX24" fmla="*/ 6705600 w 11344846"/>
              <a:gd name="connsiteY24" fmla="*/ 168165 h 935420"/>
              <a:gd name="connsiteX25" fmla="*/ 6737131 w 11344846"/>
              <a:gd name="connsiteY25" fmla="*/ 147144 h 935420"/>
              <a:gd name="connsiteX26" fmla="*/ 6863255 w 11344846"/>
              <a:gd name="connsiteY26" fmla="*/ 126124 h 935420"/>
              <a:gd name="connsiteX27" fmla="*/ 6978869 w 11344846"/>
              <a:gd name="connsiteY27" fmla="*/ 105103 h 935420"/>
              <a:gd name="connsiteX28" fmla="*/ 7031421 w 11344846"/>
              <a:gd name="connsiteY28" fmla="*/ 84082 h 935420"/>
              <a:gd name="connsiteX29" fmla="*/ 7062952 w 11344846"/>
              <a:gd name="connsiteY29" fmla="*/ 10510 h 935420"/>
              <a:gd name="connsiteX30" fmla="*/ 7147035 w 11344846"/>
              <a:gd name="connsiteY30" fmla="*/ 42041 h 935420"/>
              <a:gd name="connsiteX31" fmla="*/ 7252138 w 11344846"/>
              <a:gd name="connsiteY31" fmla="*/ 73572 h 935420"/>
              <a:gd name="connsiteX32" fmla="*/ 7294180 w 11344846"/>
              <a:gd name="connsiteY32" fmla="*/ 94593 h 935420"/>
              <a:gd name="connsiteX33" fmla="*/ 7777655 w 11344846"/>
              <a:gd name="connsiteY33" fmla="*/ 126124 h 935420"/>
              <a:gd name="connsiteX34" fmla="*/ 7893269 w 11344846"/>
              <a:gd name="connsiteY34" fmla="*/ 147144 h 935420"/>
              <a:gd name="connsiteX35" fmla="*/ 8029904 w 11344846"/>
              <a:gd name="connsiteY35" fmla="*/ 136634 h 935420"/>
              <a:gd name="connsiteX36" fmla="*/ 8450318 w 11344846"/>
              <a:gd name="connsiteY36" fmla="*/ 126124 h 935420"/>
              <a:gd name="connsiteX37" fmla="*/ 8597462 w 11344846"/>
              <a:gd name="connsiteY37" fmla="*/ 115613 h 935420"/>
              <a:gd name="connsiteX38" fmla="*/ 8628993 w 11344846"/>
              <a:gd name="connsiteY38" fmla="*/ 94593 h 935420"/>
              <a:gd name="connsiteX39" fmla="*/ 8650014 w 11344846"/>
              <a:gd name="connsiteY39" fmla="*/ 84082 h 935420"/>
              <a:gd name="connsiteX40" fmla="*/ 8681545 w 11344846"/>
              <a:gd name="connsiteY40" fmla="*/ 105103 h 935420"/>
              <a:gd name="connsiteX41" fmla="*/ 8807669 w 11344846"/>
              <a:gd name="connsiteY41" fmla="*/ 115613 h 935420"/>
              <a:gd name="connsiteX42" fmla="*/ 8839200 w 11344846"/>
              <a:gd name="connsiteY42" fmla="*/ 126124 h 935420"/>
              <a:gd name="connsiteX43" fmla="*/ 8881242 w 11344846"/>
              <a:gd name="connsiteY43" fmla="*/ 136634 h 935420"/>
              <a:gd name="connsiteX44" fmla="*/ 8912773 w 11344846"/>
              <a:gd name="connsiteY44" fmla="*/ 147144 h 935420"/>
              <a:gd name="connsiteX45" fmla="*/ 9122980 w 11344846"/>
              <a:gd name="connsiteY45" fmla="*/ 157655 h 935420"/>
              <a:gd name="connsiteX46" fmla="*/ 9154511 w 11344846"/>
              <a:gd name="connsiteY46" fmla="*/ 168165 h 935420"/>
              <a:gd name="connsiteX47" fmla="*/ 9574924 w 11344846"/>
              <a:gd name="connsiteY47" fmla="*/ 147144 h 935420"/>
              <a:gd name="connsiteX48" fmla="*/ 9743090 w 11344846"/>
              <a:gd name="connsiteY48" fmla="*/ 115613 h 935420"/>
              <a:gd name="connsiteX49" fmla="*/ 10121462 w 11344846"/>
              <a:gd name="connsiteY49" fmla="*/ 105103 h 935420"/>
              <a:gd name="connsiteX50" fmla="*/ 10363200 w 11344846"/>
              <a:gd name="connsiteY50" fmla="*/ 94593 h 935420"/>
              <a:gd name="connsiteX51" fmla="*/ 11193518 w 11344846"/>
              <a:gd name="connsiteY51" fmla="*/ 105103 h 935420"/>
              <a:gd name="connsiteX52" fmla="*/ 11161986 w 11344846"/>
              <a:gd name="connsiteY52" fmla="*/ 115613 h 935420"/>
              <a:gd name="connsiteX53" fmla="*/ 11109435 w 11344846"/>
              <a:gd name="connsiteY53" fmla="*/ 136634 h 935420"/>
              <a:gd name="connsiteX54" fmla="*/ 11077904 w 11344846"/>
              <a:gd name="connsiteY54" fmla="*/ 157655 h 935420"/>
              <a:gd name="connsiteX55" fmla="*/ 10972800 w 11344846"/>
              <a:gd name="connsiteY55" fmla="*/ 178675 h 935420"/>
              <a:gd name="connsiteX56" fmla="*/ 10983311 w 11344846"/>
              <a:gd name="connsiteY56" fmla="*/ 210206 h 935420"/>
              <a:gd name="connsiteX57" fmla="*/ 11004331 w 11344846"/>
              <a:gd name="connsiteY57" fmla="*/ 241738 h 935420"/>
              <a:gd name="connsiteX58" fmla="*/ 11035862 w 11344846"/>
              <a:gd name="connsiteY58" fmla="*/ 378372 h 935420"/>
              <a:gd name="connsiteX59" fmla="*/ 10909738 w 11344846"/>
              <a:gd name="connsiteY59" fmla="*/ 451944 h 935420"/>
              <a:gd name="connsiteX60" fmla="*/ 10920249 w 11344846"/>
              <a:gd name="connsiteY60" fmla="*/ 599089 h 935420"/>
              <a:gd name="connsiteX61" fmla="*/ 10930759 w 11344846"/>
              <a:gd name="connsiteY61" fmla="*/ 630620 h 935420"/>
              <a:gd name="connsiteX62" fmla="*/ 11004331 w 11344846"/>
              <a:gd name="connsiteY62" fmla="*/ 651641 h 935420"/>
              <a:gd name="connsiteX63" fmla="*/ 11246069 w 11344846"/>
              <a:gd name="connsiteY63" fmla="*/ 662151 h 935420"/>
              <a:gd name="connsiteX64" fmla="*/ 11109435 w 11344846"/>
              <a:gd name="connsiteY64" fmla="*/ 683172 h 935420"/>
              <a:gd name="connsiteX65" fmla="*/ 11025352 w 11344846"/>
              <a:gd name="connsiteY65" fmla="*/ 693682 h 935420"/>
              <a:gd name="connsiteX66" fmla="*/ 10815145 w 11344846"/>
              <a:gd name="connsiteY66" fmla="*/ 683172 h 935420"/>
              <a:gd name="connsiteX67" fmla="*/ 10699531 w 11344846"/>
              <a:gd name="connsiteY67" fmla="*/ 714703 h 935420"/>
              <a:gd name="connsiteX68" fmla="*/ 10657490 w 11344846"/>
              <a:gd name="connsiteY68" fmla="*/ 735724 h 935420"/>
              <a:gd name="connsiteX69" fmla="*/ 10615449 w 11344846"/>
              <a:gd name="connsiteY69" fmla="*/ 746234 h 935420"/>
              <a:gd name="connsiteX70" fmla="*/ 9963807 w 11344846"/>
              <a:gd name="connsiteY70" fmla="*/ 735724 h 935420"/>
              <a:gd name="connsiteX71" fmla="*/ 9879724 w 11344846"/>
              <a:gd name="connsiteY71" fmla="*/ 693682 h 935420"/>
              <a:gd name="connsiteX72" fmla="*/ 9848193 w 11344846"/>
              <a:gd name="connsiteY72" fmla="*/ 714703 h 935420"/>
              <a:gd name="connsiteX73" fmla="*/ 9827173 w 11344846"/>
              <a:gd name="connsiteY73" fmla="*/ 777765 h 935420"/>
              <a:gd name="connsiteX74" fmla="*/ 9795642 w 11344846"/>
              <a:gd name="connsiteY74" fmla="*/ 777765 h 935420"/>
              <a:gd name="connsiteX75" fmla="*/ 9070428 w 11344846"/>
              <a:gd name="connsiteY75" fmla="*/ 788275 h 935420"/>
              <a:gd name="connsiteX76" fmla="*/ 9112469 w 11344846"/>
              <a:gd name="connsiteY76" fmla="*/ 756744 h 935420"/>
              <a:gd name="connsiteX77" fmla="*/ 9112469 w 11344846"/>
              <a:gd name="connsiteY77" fmla="*/ 756744 h 935420"/>
              <a:gd name="connsiteX78" fmla="*/ 8818180 w 11344846"/>
              <a:gd name="connsiteY78" fmla="*/ 767255 h 935420"/>
              <a:gd name="connsiteX79" fmla="*/ 8713076 w 11344846"/>
              <a:gd name="connsiteY79" fmla="*/ 798786 h 935420"/>
              <a:gd name="connsiteX80" fmla="*/ 8681545 w 11344846"/>
              <a:gd name="connsiteY80" fmla="*/ 819806 h 935420"/>
              <a:gd name="connsiteX81" fmla="*/ 8650014 w 11344846"/>
              <a:gd name="connsiteY81" fmla="*/ 830317 h 935420"/>
              <a:gd name="connsiteX82" fmla="*/ 8513380 w 11344846"/>
              <a:gd name="connsiteY82" fmla="*/ 861848 h 935420"/>
              <a:gd name="connsiteX83" fmla="*/ 8355724 w 11344846"/>
              <a:gd name="connsiteY83" fmla="*/ 851338 h 935420"/>
              <a:gd name="connsiteX84" fmla="*/ 8324193 w 11344846"/>
              <a:gd name="connsiteY84" fmla="*/ 830317 h 935420"/>
              <a:gd name="connsiteX85" fmla="*/ 8292662 w 11344846"/>
              <a:gd name="connsiteY85" fmla="*/ 819806 h 935420"/>
              <a:gd name="connsiteX86" fmla="*/ 8208580 w 11344846"/>
              <a:gd name="connsiteY86" fmla="*/ 777765 h 935420"/>
              <a:gd name="connsiteX87" fmla="*/ 8145518 w 11344846"/>
              <a:gd name="connsiteY87" fmla="*/ 777765 h 935420"/>
              <a:gd name="connsiteX88" fmla="*/ 8029904 w 11344846"/>
              <a:gd name="connsiteY88" fmla="*/ 788275 h 935420"/>
              <a:gd name="connsiteX89" fmla="*/ 7935311 w 11344846"/>
              <a:gd name="connsiteY89" fmla="*/ 819806 h 935420"/>
              <a:gd name="connsiteX90" fmla="*/ 7851228 w 11344846"/>
              <a:gd name="connsiteY90" fmla="*/ 840827 h 935420"/>
              <a:gd name="connsiteX91" fmla="*/ 7809186 w 11344846"/>
              <a:gd name="connsiteY91" fmla="*/ 861848 h 935420"/>
              <a:gd name="connsiteX92" fmla="*/ 7777655 w 11344846"/>
              <a:gd name="connsiteY92" fmla="*/ 872358 h 935420"/>
              <a:gd name="connsiteX93" fmla="*/ 7735614 w 11344846"/>
              <a:gd name="connsiteY93" fmla="*/ 893379 h 935420"/>
              <a:gd name="connsiteX94" fmla="*/ 7598980 w 11344846"/>
              <a:gd name="connsiteY94" fmla="*/ 882869 h 935420"/>
              <a:gd name="connsiteX95" fmla="*/ 7493876 w 11344846"/>
              <a:gd name="connsiteY95" fmla="*/ 861848 h 935420"/>
              <a:gd name="connsiteX96" fmla="*/ 7420304 w 11344846"/>
              <a:gd name="connsiteY96" fmla="*/ 840827 h 935420"/>
              <a:gd name="connsiteX97" fmla="*/ 7283669 w 11344846"/>
              <a:gd name="connsiteY97" fmla="*/ 830317 h 935420"/>
              <a:gd name="connsiteX98" fmla="*/ 7231118 w 11344846"/>
              <a:gd name="connsiteY98" fmla="*/ 819806 h 935420"/>
              <a:gd name="connsiteX99" fmla="*/ 7262649 w 11344846"/>
              <a:gd name="connsiteY99" fmla="*/ 798786 h 935420"/>
              <a:gd name="connsiteX100" fmla="*/ 7231118 w 11344846"/>
              <a:gd name="connsiteY100" fmla="*/ 840827 h 935420"/>
              <a:gd name="connsiteX101" fmla="*/ 5791200 w 11344846"/>
              <a:gd name="connsiteY101" fmla="*/ 851338 h 935420"/>
              <a:gd name="connsiteX102" fmla="*/ 5759669 w 11344846"/>
              <a:gd name="connsiteY102" fmla="*/ 809296 h 935420"/>
              <a:gd name="connsiteX103" fmla="*/ 5665076 w 11344846"/>
              <a:gd name="connsiteY103" fmla="*/ 819806 h 935420"/>
              <a:gd name="connsiteX104" fmla="*/ 5454869 w 11344846"/>
              <a:gd name="connsiteY104" fmla="*/ 830317 h 935420"/>
              <a:gd name="connsiteX105" fmla="*/ 5423338 w 11344846"/>
              <a:gd name="connsiteY105" fmla="*/ 840827 h 935420"/>
              <a:gd name="connsiteX106" fmla="*/ 5381297 w 11344846"/>
              <a:gd name="connsiteY106" fmla="*/ 851338 h 935420"/>
              <a:gd name="connsiteX107" fmla="*/ 5223642 w 11344846"/>
              <a:gd name="connsiteY107" fmla="*/ 861848 h 935420"/>
              <a:gd name="connsiteX108" fmla="*/ 5412828 w 11344846"/>
              <a:gd name="connsiteY108" fmla="*/ 882869 h 935420"/>
              <a:gd name="connsiteX109" fmla="*/ 5454869 w 11344846"/>
              <a:gd name="connsiteY109" fmla="*/ 893379 h 935420"/>
              <a:gd name="connsiteX110" fmla="*/ 4981904 w 11344846"/>
              <a:gd name="connsiteY110" fmla="*/ 882869 h 935420"/>
              <a:gd name="connsiteX111" fmla="*/ 4876800 w 11344846"/>
              <a:gd name="connsiteY111" fmla="*/ 872358 h 935420"/>
              <a:gd name="connsiteX112" fmla="*/ 4771697 w 11344846"/>
              <a:gd name="connsiteY112" fmla="*/ 851338 h 935420"/>
              <a:gd name="connsiteX113" fmla="*/ 4656083 w 11344846"/>
              <a:gd name="connsiteY113" fmla="*/ 840827 h 935420"/>
              <a:gd name="connsiteX114" fmla="*/ 4298731 w 11344846"/>
              <a:gd name="connsiteY114" fmla="*/ 851338 h 935420"/>
              <a:gd name="connsiteX115" fmla="*/ 4256690 w 11344846"/>
              <a:gd name="connsiteY115" fmla="*/ 861848 h 935420"/>
              <a:gd name="connsiteX116" fmla="*/ 3993931 w 11344846"/>
              <a:gd name="connsiteY116" fmla="*/ 872358 h 935420"/>
              <a:gd name="connsiteX117" fmla="*/ 3647090 w 11344846"/>
              <a:gd name="connsiteY117" fmla="*/ 872358 h 935420"/>
              <a:gd name="connsiteX118" fmla="*/ 3552497 w 11344846"/>
              <a:gd name="connsiteY118" fmla="*/ 861848 h 935420"/>
              <a:gd name="connsiteX119" fmla="*/ 3426373 w 11344846"/>
              <a:gd name="connsiteY119" fmla="*/ 861848 h 935420"/>
              <a:gd name="connsiteX120" fmla="*/ 3426373 w 11344846"/>
              <a:gd name="connsiteY120" fmla="*/ 861848 h 935420"/>
              <a:gd name="connsiteX121" fmla="*/ 3226676 w 11344846"/>
              <a:gd name="connsiteY121" fmla="*/ 851338 h 935420"/>
              <a:gd name="connsiteX122" fmla="*/ 2785242 w 11344846"/>
              <a:gd name="connsiteY122" fmla="*/ 872358 h 935420"/>
              <a:gd name="connsiteX123" fmla="*/ 2638097 w 11344846"/>
              <a:gd name="connsiteY123" fmla="*/ 914400 h 935420"/>
              <a:gd name="connsiteX124" fmla="*/ 2532993 w 11344846"/>
              <a:gd name="connsiteY124" fmla="*/ 935420 h 935420"/>
              <a:gd name="connsiteX125" fmla="*/ 2343807 w 11344846"/>
              <a:gd name="connsiteY125" fmla="*/ 924910 h 935420"/>
              <a:gd name="connsiteX126" fmla="*/ 2280745 w 11344846"/>
              <a:gd name="connsiteY126" fmla="*/ 882869 h 935420"/>
              <a:gd name="connsiteX127" fmla="*/ 2249214 w 11344846"/>
              <a:gd name="connsiteY127" fmla="*/ 872358 h 935420"/>
              <a:gd name="connsiteX128" fmla="*/ 2175642 w 11344846"/>
              <a:gd name="connsiteY128" fmla="*/ 840827 h 935420"/>
              <a:gd name="connsiteX129" fmla="*/ 1912883 w 11344846"/>
              <a:gd name="connsiteY129" fmla="*/ 851338 h 935420"/>
              <a:gd name="connsiteX130" fmla="*/ 1881352 w 11344846"/>
              <a:gd name="connsiteY130" fmla="*/ 840827 h 935420"/>
              <a:gd name="connsiteX131" fmla="*/ 1807780 w 11344846"/>
              <a:gd name="connsiteY131" fmla="*/ 851338 h 935420"/>
              <a:gd name="connsiteX132" fmla="*/ 1776249 w 11344846"/>
              <a:gd name="connsiteY132" fmla="*/ 861848 h 935420"/>
              <a:gd name="connsiteX133" fmla="*/ 1597573 w 11344846"/>
              <a:gd name="connsiteY133" fmla="*/ 882869 h 935420"/>
              <a:gd name="connsiteX134" fmla="*/ 1187669 w 11344846"/>
              <a:gd name="connsiteY134" fmla="*/ 861848 h 935420"/>
              <a:gd name="connsiteX135" fmla="*/ 1145628 w 11344846"/>
              <a:gd name="connsiteY135" fmla="*/ 851338 h 935420"/>
              <a:gd name="connsiteX136" fmla="*/ 1040524 w 11344846"/>
              <a:gd name="connsiteY136" fmla="*/ 840827 h 935420"/>
              <a:gd name="connsiteX137" fmla="*/ 966952 w 11344846"/>
              <a:gd name="connsiteY137" fmla="*/ 809296 h 935420"/>
              <a:gd name="connsiteX138" fmla="*/ 935421 w 11344846"/>
              <a:gd name="connsiteY138" fmla="*/ 788275 h 935420"/>
              <a:gd name="connsiteX139" fmla="*/ 903890 w 11344846"/>
              <a:gd name="connsiteY139" fmla="*/ 746234 h 935420"/>
              <a:gd name="connsiteX140" fmla="*/ 872359 w 11344846"/>
              <a:gd name="connsiteY140" fmla="*/ 714703 h 935420"/>
              <a:gd name="connsiteX141" fmla="*/ 830318 w 11344846"/>
              <a:gd name="connsiteY141" fmla="*/ 756745 h 935420"/>
              <a:gd name="connsiteX142" fmla="*/ 704193 w 11344846"/>
              <a:gd name="connsiteY142" fmla="*/ 756745 h 935420"/>
              <a:gd name="connsiteX143" fmla="*/ 525518 w 11344846"/>
              <a:gd name="connsiteY143" fmla="*/ 725213 h 935420"/>
              <a:gd name="connsiteX144" fmla="*/ 451945 w 11344846"/>
              <a:gd name="connsiteY144" fmla="*/ 672662 h 935420"/>
              <a:gd name="connsiteX145" fmla="*/ 388883 w 11344846"/>
              <a:gd name="connsiteY145" fmla="*/ 704192 h 935420"/>
              <a:gd name="connsiteX146" fmla="*/ 262759 w 11344846"/>
              <a:gd name="connsiteY146" fmla="*/ 704193 h 935420"/>
              <a:gd name="connsiteX147" fmla="*/ 63062 w 11344846"/>
              <a:gd name="connsiteY147" fmla="*/ 704193 h 935420"/>
              <a:gd name="connsiteX148" fmla="*/ 31531 w 11344846"/>
              <a:gd name="connsiteY148" fmla="*/ 620110 h 935420"/>
              <a:gd name="connsiteX149" fmla="*/ 0 w 11344846"/>
              <a:gd name="connsiteY149" fmla="*/ 557048 h 935420"/>
              <a:gd name="connsiteX150" fmla="*/ 10511 w 11344846"/>
              <a:gd name="connsiteY150" fmla="*/ 462455 h 935420"/>
              <a:gd name="connsiteX151" fmla="*/ 31531 w 11344846"/>
              <a:gd name="connsiteY151" fmla="*/ 430924 h 935420"/>
              <a:gd name="connsiteX152" fmla="*/ 10511 w 11344846"/>
              <a:gd name="connsiteY152" fmla="*/ 367862 h 935420"/>
              <a:gd name="connsiteX153" fmla="*/ 21021 w 11344846"/>
              <a:gd name="connsiteY153" fmla="*/ 315310 h 935420"/>
              <a:gd name="connsiteX154" fmla="*/ 42042 w 11344846"/>
              <a:gd name="connsiteY154" fmla="*/ 283779 h 935420"/>
              <a:gd name="connsiteX155" fmla="*/ 52552 w 11344846"/>
              <a:gd name="connsiteY155" fmla="*/ 52551 h 935420"/>
              <a:gd name="connsiteX156" fmla="*/ 63062 w 11344846"/>
              <a:gd name="connsiteY156" fmla="*/ 0 h 935420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112469 w 11344846"/>
              <a:gd name="connsiteY76" fmla="*/ 756744 h 925213"/>
              <a:gd name="connsiteX77" fmla="*/ 9112469 w 11344846"/>
              <a:gd name="connsiteY77" fmla="*/ 756744 h 925213"/>
              <a:gd name="connsiteX78" fmla="*/ 8818180 w 11344846"/>
              <a:gd name="connsiteY78" fmla="*/ 767255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87669 w 11344846"/>
              <a:gd name="connsiteY134" fmla="*/ 861848 h 925213"/>
              <a:gd name="connsiteX135" fmla="*/ 1145628 w 11344846"/>
              <a:gd name="connsiteY135" fmla="*/ 851338 h 925213"/>
              <a:gd name="connsiteX136" fmla="*/ 1040524 w 11344846"/>
              <a:gd name="connsiteY136" fmla="*/ 840827 h 925213"/>
              <a:gd name="connsiteX137" fmla="*/ 966952 w 11344846"/>
              <a:gd name="connsiteY137" fmla="*/ 809296 h 925213"/>
              <a:gd name="connsiteX138" fmla="*/ 935421 w 11344846"/>
              <a:gd name="connsiteY138" fmla="*/ 788275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112469 w 11344846"/>
              <a:gd name="connsiteY76" fmla="*/ 756744 h 925213"/>
              <a:gd name="connsiteX77" fmla="*/ 9112469 w 11344846"/>
              <a:gd name="connsiteY77" fmla="*/ 756744 h 925213"/>
              <a:gd name="connsiteX78" fmla="*/ 8818180 w 11344846"/>
              <a:gd name="connsiteY78" fmla="*/ 767255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87669 w 11344846"/>
              <a:gd name="connsiteY134" fmla="*/ 861848 h 925213"/>
              <a:gd name="connsiteX135" fmla="*/ 1240221 w 11344846"/>
              <a:gd name="connsiteY135" fmla="*/ 788276 h 925213"/>
              <a:gd name="connsiteX136" fmla="*/ 1040524 w 11344846"/>
              <a:gd name="connsiteY136" fmla="*/ 840827 h 925213"/>
              <a:gd name="connsiteX137" fmla="*/ 966952 w 11344846"/>
              <a:gd name="connsiteY137" fmla="*/ 809296 h 925213"/>
              <a:gd name="connsiteX138" fmla="*/ 935421 w 11344846"/>
              <a:gd name="connsiteY138" fmla="*/ 788275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112469 w 11344846"/>
              <a:gd name="connsiteY76" fmla="*/ 756744 h 925213"/>
              <a:gd name="connsiteX77" fmla="*/ 9112469 w 11344846"/>
              <a:gd name="connsiteY77" fmla="*/ 756744 h 925213"/>
              <a:gd name="connsiteX78" fmla="*/ 8818180 w 11344846"/>
              <a:gd name="connsiteY78" fmla="*/ 767255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40524 w 11344846"/>
              <a:gd name="connsiteY136" fmla="*/ 840827 h 925213"/>
              <a:gd name="connsiteX137" fmla="*/ 966952 w 11344846"/>
              <a:gd name="connsiteY137" fmla="*/ 809296 h 925213"/>
              <a:gd name="connsiteX138" fmla="*/ 935421 w 11344846"/>
              <a:gd name="connsiteY138" fmla="*/ 788275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112469 w 11344846"/>
              <a:gd name="connsiteY76" fmla="*/ 756744 h 925213"/>
              <a:gd name="connsiteX77" fmla="*/ 9112469 w 11344846"/>
              <a:gd name="connsiteY77" fmla="*/ 756744 h 925213"/>
              <a:gd name="connsiteX78" fmla="*/ 8818180 w 11344846"/>
              <a:gd name="connsiteY78" fmla="*/ 767255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35421 w 11344846"/>
              <a:gd name="connsiteY138" fmla="*/ 788275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112469 w 11344846"/>
              <a:gd name="connsiteY76" fmla="*/ 756744 h 925213"/>
              <a:gd name="connsiteX77" fmla="*/ 9112469 w 11344846"/>
              <a:gd name="connsiteY77" fmla="*/ 756744 h 925213"/>
              <a:gd name="connsiteX78" fmla="*/ 8818180 w 11344846"/>
              <a:gd name="connsiteY78" fmla="*/ 767255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112469 w 11344846"/>
              <a:gd name="connsiteY76" fmla="*/ 756744 h 925213"/>
              <a:gd name="connsiteX77" fmla="*/ 9112469 w 11344846"/>
              <a:gd name="connsiteY77" fmla="*/ 756744 h 925213"/>
              <a:gd name="connsiteX78" fmla="*/ 8870731 w 11344846"/>
              <a:gd name="connsiteY78" fmla="*/ 798786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112469 w 11344846"/>
              <a:gd name="connsiteY76" fmla="*/ 756744 h 925213"/>
              <a:gd name="connsiteX77" fmla="*/ 9238593 w 11344846"/>
              <a:gd name="connsiteY77" fmla="*/ 788275 h 925213"/>
              <a:gd name="connsiteX78" fmla="*/ 8870731 w 11344846"/>
              <a:gd name="connsiteY78" fmla="*/ 798786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080938 w 11344846"/>
              <a:gd name="connsiteY76" fmla="*/ 798786 h 925213"/>
              <a:gd name="connsiteX77" fmla="*/ 9238593 w 11344846"/>
              <a:gd name="connsiteY77" fmla="*/ 788275 h 925213"/>
              <a:gd name="connsiteX78" fmla="*/ 8870731 w 11344846"/>
              <a:gd name="connsiteY78" fmla="*/ 798786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080938 w 11344846"/>
              <a:gd name="connsiteY76" fmla="*/ 798786 h 925213"/>
              <a:gd name="connsiteX77" fmla="*/ 9249104 w 11344846"/>
              <a:gd name="connsiteY77" fmla="*/ 840827 h 925213"/>
              <a:gd name="connsiteX78" fmla="*/ 8870731 w 11344846"/>
              <a:gd name="connsiteY78" fmla="*/ 798786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059917 w 11344846"/>
              <a:gd name="connsiteY76" fmla="*/ 830317 h 925213"/>
              <a:gd name="connsiteX77" fmla="*/ 9249104 w 11344846"/>
              <a:gd name="connsiteY77" fmla="*/ 840827 h 925213"/>
              <a:gd name="connsiteX78" fmla="*/ 8870731 w 11344846"/>
              <a:gd name="connsiteY78" fmla="*/ 798786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059917 w 11344846"/>
              <a:gd name="connsiteY76" fmla="*/ 830317 h 925213"/>
              <a:gd name="connsiteX77" fmla="*/ 9249104 w 11344846"/>
              <a:gd name="connsiteY77" fmla="*/ 840827 h 925213"/>
              <a:gd name="connsiteX78" fmla="*/ 8849711 w 11344846"/>
              <a:gd name="connsiteY78" fmla="*/ 830318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028386 w 11344846"/>
              <a:gd name="connsiteY76" fmla="*/ 851337 h 925213"/>
              <a:gd name="connsiteX77" fmla="*/ 9249104 w 11344846"/>
              <a:gd name="connsiteY77" fmla="*/ 840827 h 925213"/>
              <a:gd name="connsiteX78" fmla="*/ 8849711 w 11344846"/>
              <a:gd name="connsiteY78" fmla="*/ 830318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028386 w 11344846"/>
              <a:gd name="connsiteY76" fmla="*/ 851337 h 925213"/>
              <a:gd name="connsiteX77" fmla="*/ 9249104 w 11344846"/>
              <a:gd name="connsiteY77" fmla="*/ 872358 h 925213"/>
              <a:gd name="connsiteX78" fmla="*/ 8849711 w 11344846"/>
              <a:gd name="connsiteY78" fmla="*/ 830318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080938 w 11344846"/>
              <a:gd name="connsiteY76" fmla="*/ 903889 h 925213"/>
              <a:gd name="connsiteX77" fmla="*/ 9249104 w 11344846"/>
              <a:gd name="connsiteY77" fmla="*/ 872358 h 925213"/>
              <a:gd name="connsiteX78" fmla="*/ 8849711 w 11344846"/>
              <a:gd name="connsiteY78" fmla="*/ 830318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080938 w 11344846"/>
              <a:gd name="connsiteY76" fmla="*/ 903889 h 925213"/>
              <a:gd name="connsiteX77" fmla="*/ 9249104 w 11344846"/>
              <a:gd name="connsiteY77" fmla="*/ 872358 h 925213"/>
              <a:gd name="connsiteX78" fmla="*/ 8849711 w 11344846"/>
              <a:gd name="connsiteY78" fmla="*/ 830318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70428 w 11344846"/>
              <a:gd name="connsiteY75" fmla="*/ 788275 h 925213"/>
              <a:gd name="connsiteX76" fmla="*/ 9080938 w 11344846"/>
              <a:gd name="connsiteY76" fmla="*/ 903889 h 925213"/>
              <a:gd name="connsiteX77" fmla="*/ 9249104 w 11344846"/>
              <a:gd name="connsiteY77" fmla="*/ 872358 h 925213"/>
              <a:gd name="connsiteX78" fmla="*/ 8849711 w 11344846"/>
              <a:gd name="connsiteY78" fmla="*/ 830318 h 925213"/>
              <a:gd name="connsiteX79" fmla="*/ 8713076 w 11344846"/>
              <a:gd name="connsiteY79" fmla="*/ 798786 h 925213"/>
              <a:gd name="connsiteX80" fmla="*/ 8681545 w 11344846"/>
              <a:gd name="connsiteY80" fmla="*/ 819806 h 925213"/>
              <a:gd name="connsiteX81" fmla="*/ 8650014 w 11344846"/>
              <a:gd name="connsiteY81" fmla="*/ 830317 h 925213"/>
              <a:gd name="connsiteX82" fmla="*/ 8513380 w 11344846"/>
              <a:gd name="connsiteY82" fmla="*/ 861848 h 925213"/>
              <a:gd name="connsiteX83" fmla="*/ 8355724 w 11344846"/>
              <a:gd name="connsiteY83" fmla="*/ 851338 h 925213"/>
              <a:gd name="connsiteX84" fmla="*/ 8324193 w 11344846"/>
              <a:gd name="connsiteY84" fmla="*/ 830317 h 925213"/>
              <a:gd name="connsiteX85" fmla="*/ 8292662 w 11344846"/>
              <a:gd name="connsiteY85" fmla="*/ 819806 h 925213"/>
              <a:gd name="connsiteX86" fmla="*/ 8208580 w 11344846"/>
              <a:gd name="connsiteY86" fmla="*/ 777765 h 925213"/>
              <a:gd name="connsiteX87" fmla="*/ 8145518 w 11344846"/>
              <a:gd name="connsiteY87" fmla="*/ 777765 h 925213"/>
              <a:gd name="connsiteX88" fmla="*/ 8029904 w 11344846"/>
              <a:gd name="connsiteY88" fmla="*/ 788275 h 925213"/>
              <a:gd name="connsiteX89" fmla="*/ 7935311 w 11344846"/>
              <a:gd name="connsiteY89" fmla="*/ 819806 h 925213"/>
              <a:gd name="connsiteX90" fmla="*/ 7851228 w 11344846"/>
              <a:gd name="connsiteY90" fmla="*/ 840827 h 925213"/>
              <a:gd name="connsiteX91" fmla="*/ 7809186 w 11344846"/>
              <a:gd name="connsiteY91" fmla="*/ 861848 h 925213"/>
              <a:gd name="connsiteX92" fmla="*/ 7777655 w 11344846"/>
              <a:gd name="connsiteY92" fmla="*/ 872358 h 925213"/>
              <a:gd name="connsiteX93" fmla="*/ 7735614 w 11344846"/>
              <a:gd name="connsiteY93" fmla="*/ 893379 h 925213"/>
              <a:gd name="connsiteX94" fmla="*/ 7598980 w 11344846"/>
              <a:gd name="connsiteY94" fmla="*/ 882869 h 925213"/>
              <a:gd name="connsiteX95" fmla="*/ 7493876 w 11344846"/>
              <a:gd name="connsiteY95" fmla="*/ 861848 h 925213"/>
              <a:gd name="connsiteX96" fmla="*/ 7420304 w 11344846"/>
              <a:gd name="connsiteY96" fmla="*/ 840827 h 925213"/>
              <a:gd name="connsiteX97" fmla="*/ 7283669 w 11344846"/>
              <a:gd name="connsiteY97" fmla="*/ 830317 h 925213"/>
              <a:gd name="connsiteX98" fmla="*/ 7231118 w 11344846"/>
              <a:gd name="connsiteY98" fmla="*/ 819806 h 925213"/>
              <a:gd name="connsiteX99" fmla="*/ 7262649 w 11344846"/>
              <a:gd name="connsiteY99" fmla="*/ 798786 h 925213"/>
              <a:gd name="connsiteX100" fmla="*/ 7231118 w 11344846"/>
              <a:gd name="connsiteY100" fmla="*/ 840827 h 925213"/>
              <a:gd name="connsiteX101" fmla="*/ 5791200 w 11344846"/>
              <a:gd name="connsiteY101" fmla="*/ 851338 h 925213"/>
              <a:gd name="connsiteX102" fmla="*/ 5759669 w 11344846"/>
              <a:gd name="connsiteY102" fmla="*/ 809296 h 925213"/>
              <a:gd name="connsiteX103" fmla="*/ 5665076 w 11344846"/>
              <a:gd name="connsiteY103" fmla="*/ 819806 h 925213"/>
              <a:gd name="connsiteX104" fmla="*/ 5454869 w 11344846"/>
              <a:gd name="connsiteY104" fmla="*/ 830317 h 925213"/>
              <a:gd name="connsiteX105" fmla="*/ 5423338 w 11344846"/>
              <a:gd name="connsiteY105" fmla="*/ 840827 h 925213"/>
              <a:gd name="connsiteX106" fmla="*/ 5381297 w 11344846"/>
              <a:gd name="connsiteY106" fmla="*/ 851338 h 925213"/>
              <a:gd name="connsiteX107" fmla="*/ 5223642 w 11344846"/>
              <a:gd name="connsiteY107" fmla="*/ 861848 h 925213"/>
              <a:gd name="connsiteX108" fmla="*/ 5412828 w 11344846"/>
              <a:gd name="connsiteY108" fmla="*/ 882869 h 925213"/>
              <a:gd name="connsiteX109" fmla="*/ 5454869 w 11344846"/>
              <a:gd name="connsiteY109" fmla="*/ 893379 h 925213"/>
              <a:gd name="connsiteX110" fmla="*/ 4981904 w 11344846"/>
              <a:gd name="connsiteY110" fmla="*/ 882869 h 925213"/>
              <a:gd name="connsiteX111" fmla="*/ 4876800 w 11344846"/>
              <a:gd name="connsiteY111" fmla="*/ 872358 h 925213"/>
              <a:gd name="connsiteX112" fmla="*/ 4771697 w 11344846"/>
              <a:gd name="connsiteY112" fmla="*/ 851338 h 925213"/>
              <a:gd name="connsiteX113" fmla="*/ 4656083 w 11344846"/>
              <a:gd name="connsiteY113" fmla="*/ 840827 h 925213"/>
              <a:gd name="connsiteX114" fmla="*/ 4298731 w 11344846"/>
              <a:gd name="connsiteY114" fmla="*/ 851338 h 925213"/>
              <a:gd name="connsiteX115" fmla="*/ 4256690 w 11344846"/>
              <a:gd name="connsiteY115" fmla="*/ 861848 h 925213"/>
              <a:gd name="connsiteX116" fmla="*/ 3993931 w 11344846"/>
              <a:gd name="connsiteY116" fmla="*/ 872358 h 925213"/>
              <a:gd name="connsiteX117" fmla="*/ 3647090 w 11344846"/>
              <a:gd name="connsiteY117" fmla="*/ 872358 h 925213"/>
              <a:gd name="connsiteX118" fmla="*/ 3552497 w 11344846"/>
              <a:gd name="connsiteY118" fmla="*/ 861848 h 925213"/>
              <a:gd name="connsiteX119" fmla="*/ 3426373 w 11344846"/>
              <a:gd name="connsiteY119" fmla="*/ 861848 h 925213"/>
              <a:gd name="connsiteX120" fmla="*/ 3426373 w 11344846"/>
              <a:gd name="connsiteY120" fmla="*/ 861848 h 925213"/>
              <a:gd name="connsiteX121" fmla="*/ 3226676 w 11344846"/>
              <a:gd name="connsiteY121" fmla="*/ 851338 h 925213"/>
              <a:gd name="connsiteX122" fmla="*/ 2785242 w 11344846"/>
              <a:gd name="connsiteY122" fmla="*/ 872358 h 925213"/>
              <a:gd name="connsiteX123" fmla="*/ 2638097 w 11344846"/>
              <a:gd name="connsiteY123" fmla="*/ 914400 h 925213"/>
              <a:gd name="connsiteX124" fmla="*/ 2501462 w 11344846"/>
              <a:gd name="connsiteY124" fmla="*/ 903889 h 925213"/>
              <a:gd name="connsiteX125" fmla="*/ 2343807 w 11344846"/>
              <a:gd name="connsiteY125" fmla="*/ 924910 h 925213"/>
              <a:gd name="connsiteX126" fmla="*/ 2280745 w 11344846"/>
              <a:gd name="connsiteY126" fmla="*/ 882869 h 925213"/>
              <a:gd name="connsiteX127" fmla="*/ 2249214 w 11344846"/>
              <a:gd name="connsiteY127" fmla="*/ 872358 h 925213"/>
              <a:gd name="connsiteX128" fmla="*/ 2175642 w 11344846"/>
              <a:gd name="connsiteY128" fmla="*/ 840827 h 925213"/>
              <a:gd name="connsiteX129" fmla="*/ 1912883 w 11344846"/>
              <a:gd name="connsiteY129" fmla="*/ 851338 h 925213"/>
              <a:gd name="connsiteX130" fmla="*/ 1881352 w 11344846"/>
              <a:gd name="connsiteY130" fmla="*/ 840827 h 925213"/>
              <a:gd name="connsiteX131" fmla="*/ 1807780 w 11344846"/>
              <a:gd name="connsiteY131" fmla="*/ 851338 h 925213"/>
              <a:gd name="connsiteX132" fmla="*/ 1776249 w 11344846"/>
              <a:gd name="connsiteY132" fmla="*/ 861848 h 925213"/>
              <a:gd name="connsiteX133" fmla="*/ 1597573 w 11344846"/>
              <a:gd name="connsiteY133" fmla="*/ 882869 h 925213"/>
              <a:gd name="connsiteX134" fmla="*/ 1156138 w 11344846"/>
              <a:gd name="connsiteY134" fmla="*/ 809296 h 925213"/>
              <a:gd name="connsiteX135" fmla="*/ 1240221 w 11344846"/>
              <a:gd name="connsiteY135" fmla="*/ 788276 h 925213"/>
              <a:gd name="connsiteX136" fmla="*/ 1051034 w 11344846"/>
              <a:gd name="connsiteY136" fmla="*/ 819806 h 925213"/>
              <a:gd name="connsiteX137" fmla="*/ 966952 w 11344846"/>
              <a:gd name="connsiteY137" fmla="*/ 809296 h 925213"/>
              <a:gd name="connsiteX138" fmla="*/ 966952 w 11344846"/>
              <a:gd name="connsiteY138" fmla="*/ 756744 h 925213"/>
              <a:gd name="connsiteX139" fmla="*/ 903890 w 11344846"/>
              <a:gd name="connsiteY139" fmla="*/ 746234 h 925213"/>
              <a:gd name="connsiteX140" fmla="*/ 872359 w 11344846"/>
              <a:gd name="connsiteY140" fmla="*/ 714703 h 925213"/>
              <a:gd name="connsiteX141" fmla="*/ 830318 w 11344846"/>
              <a:gd name="connsiteY141" fmla="*/ 756745 h 925213"/>
              <a:gd name="connsiteX142" fmla="*/ 704193 w 11344846"/>
              <a:gd name="connsiteY142" fmla="*/ 756745 h 925213"/>
              <a:gd name="connsiteX143" fmla="*/ 525518 w 11344846"/>
              <a:gd name="connsiteY143" fmla="*/ 725213 h 925213"/>
              <a:gd name="connsiteX144" fmla="*/ 451945 w 11344846"/>
              <a:gd name="connsiteY144" fmla="*/ 672662 h 925213"/>
              <a:gd name="connsiteX145" fmla="*/ 388883 w 11344846"/>
              <a:gd name="connsiteY145" fmla="*/ 704192 h 925213"/>
              <a:gd name="connsiteX146" fmla="*/ 262759 w 11344846"/>
              <a:gd name="connsiteY146" fmla="*/ 704193 h 925213"/>
              <a:gd name="connsiteX147" fmla="*/ 63062 w 11344846"/>
              <a:gd name="connsiteY147" fmla="*/ 704193 h 925213"/>
              <a:gd name="connsiteX148" fmla="*/ 31531 w 11344846"/>
              <a:gd name="connsiteY148" fmla="*/ 620110 h 925213"/>
              <a:gd name="connsiteX149" fmla="*/ 0 w 11344846"/>
              <a:gd name="connsiteY149" fmla="*/ 557048 h 925213"/>
              <a:gd name="connsiteX150" fmla="*/ 10511 w 11344846"/>
              <a:gd name="connsiteY150" fmla="*/ 462455 h 925213"/>
              <a:gd name="connsiteX151" fmla="*/ 31531 w 11344846"/>
              <a:gd name="connsiteY151" fmla="*/ 430924 h 925213"/>
              <a:gd name="connsiteX152" fmla="*/ 10511 w 11344846"/>
              <a:gd name="connsiteY152" fmla="*/ 367862 h 925213"/>
              <a:gd name="connsiteX153" fmla="*/ 21021 w 11344846"/>
              <a:gd name="connsiteY153" fmla="*/ 315310 h 925213"/>
              <a:gd name="connsiteX154" fmla="*/ 42042 w 11344846"/>
              <a:gd name="connsiteY154" fmla="*/ 283779 h 925213"/>
              <a:gd name="connsiteX155" fmla="*/ 52552 w 11344846"/>
              <a:gd name="connsiteY155" fmla="*/ 52551 h 925213"/>
              <a:gd name="connsiteX156" fmla="*/ 63062 w 11344846"/>
              <a:gd name="connsiteY156" fmla="*/ 0 h 925213"/>
              <a:gd name="connsiteX0" fmla="*/ 63062 w 11344846"/>
              <a:gd name="connsiteY0" fmla="*/ 0 h 925213"/>
              <a:gd name="connsiteX1" fmla="*/ 63062 w 11344846"/>
              <a:gd name="connsiteY1" fmla="*/ 0 h 925213"/>
              <a:gd name="connsiteX2" fmla="*/ 189186 w 11344846"/>
              <a:gd name="connsiteY2" fmla="*/ 10510 h 925213"/>
              <a:gd name="connsiteX3" fmla="*/ 252249 w 11344846"/>
              <a:gd name="connsiteY3" fmla="*/ 42041 h 925213"/>
              <a:gd name="connsiteX4" fmla="*/ 304800 w 11344846"/>
              <a:gd name="connsiteY4" fmla="*/ 52551 h 925213"/>
              <a:gd name="connsiteX5" fmla="*/ 367862 w 11344846"/>
              <a:gd name="connsiteY5" fmla="*/ 73572 h 925213"/>
              <a:gd name="connsiteX6" fmla="*/ 399393 w 11344846"/>
              <a:gd name="connsiteY6" fmla="*/ 84082 h 925213"/>
              <a:gd name="connsiteX7" fmla="*/ 430924 w 11344846"/>
              <a:gd name="connsiteY7" fmla="*/ 94593 h 925213"/>
              <a:gd name="connsiteX8" fmla="*/ 1471449 w 11344846"/>
              <a:gd name="connsiteY8" fmla="*/ 94593 h 925213"/>
              <a:gd name="connsiteX9" fmla="*/ 1513490 w 11344846"/>
              <a:gd name="connsiteY9" fmla="*/ 105103 h 925213"/>
              <a:gd name="connsiteX10" fmla="*/ 1797269 w 11344846"/>
              <a:gd name="connsiteY10" fmla="*/ 94593 h 925213"/>
              <a:gd name="connsiteX11" fmla="*/ 2207173 w 11344846"/>
              <a:gd name="connsiteY11" fmla="*/ 84082 h 925213"/>
              <a:gd name="connsiteX12" fmla="*/ 2175641 w 11344846"/>
              <a:gd name="connsiteY12" fmla="*/ 126124 h 925213"/>
              <a:gd name="connsiteX13" fmla="*/ 2501462 w 11344846"/>
              <a:gd name="connsiteY13" fmla="*/ 42041 h 925213"/>
              <a:gd name="connsiteX14" fmla="*/ 4298731 w 11344846"/>
              <a:gd name="connsiteY14" fmla="*/ 73572 h 925213"/>
              <a:gd name="connsiteX15" fmla="*/ 4487918 w 11344846"/>
              <a:gd name="connsiteY15" fmla="*/ 73572 h 925213"/>
              <a:gd name="connsiteX16" fmla="*/ 4487918 w 11344846"/>
              <a:gd name="connsiteY16" fmla="*/ 73572 h 925213"/>
              <a:gd name="connsiteX17" fmla="*/ 5990897 w 11344846"/>
              <a:gd name="connsiteY17" fmla="*/ 73572 h 925213"/>
              <a:gd name="connsiteX18" fmla="*/ 6011918 w 11344846"/>
              <a:gd name="connsiteY18" fmla="*/ 31531 h 925213"/>
              <a:gd name="connsiteX19" fmla="*/ 6264166 w 11344846"/>
              <a:gd name="connsiteY19" fmla="*/ 105103 h 925213"/>
              <a:gd name="connsiteX20" fmla="*/ 6264166 w 11344846"/>
              <a:gd name="connsiteY20" fmla="*/ 105103 h 925213"/>
              <a:gd name="connsiteX21" fmla="*/ 6411311 w 11344846"/>
              <a:gd name="connsiteY21" fmla="*/ 136634 h 925213"/>
              <a:gd name="connsiteX22" fmla="*/ 6495393 w 11344846"/>
              <a:gd name="connsiteY22" fmla="*/ 147144 h 925213"/>
              <a:gd name="connsiteX23" fmla="*/ 6663559 w 11344846"/>
              <a:gd name="connsiteY23" fmla="*/ 178675 h 925213"/>
              <a:gd name="connsiteX24" fmla="*/ 6705600 w 11344846"/>
              <a:gd name="connsiteY24" fmla="*/ 168165 h 925213"/>
              <a:gd name="connsiteX25" fmla="*/ 6737131 w 11344846"/>
              <a:gd name="connsiteY25" fmla="*/ 147144 h 925213"/>
              <a:gd name="connsiteX26" fmla="*/ 6863255 w 11344846"/>
              <a:gd name="connsiteY26" fmla="*/ 126124 h 925213"/>
              <a:gd name="connsiteX27" fmla="*/ 6978869 w 11344846"/>
              <a:gd name="connsiteY27" fmla="*/ 105103 h 925213"/>
              <a:gd name="connsiteX28" fmla="*/ 7031421 w 11344846"/>
              <a:gd name="connsiteY28" fmla="*/ 84082 h 925213"/>
              <a:gd name="connsiteX29" fmla="*/ 7062952 w 11344846"/>
              <a:gd name="connsiteY29" fmla="*/ 10510 h 925213"/>
              <a:gd name="connsiteX30" fmla="*/ 7147035 w 11344846"/>
              <a:gd name="connsiteY30" fmla="*/ 42041 h 925213"/>
              <a:gd name="connsiteX31" fmla="*/ 7252138 w 11344846"/>
              <a:gd name="connsiteY31" fmla="*/ 73572 h 925213"/>
              <a:gd name="connsiteX32" fmla="*/ 7294180 w 11344846"/>
              <a:gd name="connsiteY32" fmla="*/ 94593 h 925213"/>
              <a:gd name="connsiteX33" fmla="*/ 7777655 w 11344846"/>
              <a:gd name="connsiteY33" fmla="*/ 126124 h 925213"/>
              <a:gd name="connsiteX34" fmla="*/ 7893269 w 11344846"/>
              <a:gd name="connsiteY34" fmla="*/ 147144 h 925213"/>
              <a:gd name="connsiteX35" fmla="*/ 8029904 w 11344846"/>
              <a:gd name="connsiteY35" fmla="*/ 136634 h 925213"/>
              <a:gd name="connsiteX36" fmla="*/ 8450318 w 11344846"/>
              <a:gd name="connsiteY36" fmla="*/ 126124 h 925213"/>
              <a:gd name="connsiteX37" fmla="*/ 8597462 w 11344846"/>
              <a:gd name="connsiteY37" fmla="*/ 115613 h 925213"/>
              <a:gd name="connsiteX38" fmla="*/ 8628993 w 11344846"/>
              <a:gd name="connsiteY38" fmla="*/ 94593 h 925213"/>
              <a:gd name="connsiteX39" fmla="*/ 8650014 w 11344846"/>
              <a:gd name="connsiteY39" fmla="*/ 84082 h 925213"/>
              <a:gd name="connsiteX40" fmla="*/ 8681545 w 11344846"/>
              <a:gd name="connsiteY40" fmla="*/ 105103 h 925213"/>
              <a:gd name="connsiteX41" fmla="*/ 8807669 w 11344846"/>
              <a:gd name="connsiteY41" fmla="*/ 115613 h 925213"/>
              <a:gd name="connsiteX42" fmla="*/ 8839200 w 11344846"/>
              <a:gd name="connsiteY42" fmla="*/ 126124 h 925213"/>
              <a:gd name="connsiteX43" fmla="*/ 8881242 w 11344846"/>
              <a:gd name="connsiteY43" fmla="*/ 136634 h 925213"/>
              <a:gd name="connsiteX44" fmla="*/ 8912773 w 11344846"/>
              <a:gd name="connsiteY44" fmla="*/ 147144 h 925213"/>
              <a:gd name="connsiteX45" fmla="*/ 9122980 w 11344846"/>
              <a:gd name="connsiteY45" fmla="*/ 157655 h 925213"/>
              <a:gd name="connsiteX46" fmla="*/ 9154511 w 11344846"/>
              <a:gd name="connsiteY46" fmla="*/ 168165 h 925213"/>
              <a:gd name="connsiteX47" fmla="*/ 9574924 w 11344846"/>
              <a:gd name="connsiteY47" fmla="*/ 147144 h 925213"/>
              <a:gd name="connsiteX48" fmla="*/ 9743090 w 11344846"/>
              <a:gd name="connsiteY48" fmla="*/ 115613 h 925213"/>
              <a:gd name="connsiteX49" fmla="*/ 10121462 w 11344846"/>
              <a:gd name="connsiteY49" fmla="*/ 105103 h 925213"/>
              <a:gd name="connsiteX50" fmla="*/ 10363200 w 11344846"/>
              <a:gd name="connsiteY50" fmla="*/ 94593 h 925213"/>
              <a:gd name="connsiteX51" fmla="*/ 11193518 w 11344846"/>
              <a:gd name="connsiteY51" fmla="*/ 105103 h 925213"/>
              <a:gd name="connsiteX52" fmla="*/ 11161986 w 11344846"/>
              <a:gd name="connsiteY52" fmla="*/ 115613 h 925213"/>
              <a:gd name="connsiteX53" fmla="*/ 11109435 w 11344846"/>
              <a:gd name="connsiteY53" fmla="*/ 136634 h 925213"/>
              <a:gd name="connsiteX54" fmla="*/ 11077904 w 11344846"/>
              <a:gd name="connsiteY54" fmla="*/ 157655 h 925213"/>
              <a:gd name="connsiteX55" fmla="*/ 10972800 w 11344846"/>
              <a:gd name="connsiteY55" fmla="*/ 178675 h 925213"/>
              <a:gd name="connsiteX56" fmla="*/ 10983311 w 11344846"/>
              <a:gd name="connsiteY56" fmla="*/ 210206 h 925213"/>
              <a:gd name="connsiteX57" fmla="*/ 11004331 w 11344846"/>
              <a:gd name="connsiteY57" fmla="*/ 241738 h 925213"/>
              <a:gd name="connsiteX58" fmla="*/ 11035862 w 11344846"/>
              <a:gd name="connsiteY58" fmla="*/ 378372 h 925213"/>
              <a:gd name="connsiteX59" fmla="*/ 10909738 w 11344846"/>
              <a:gd name="connsiteY59" fmla="*/ 451944 h 925213"/>
              <a:gd name="connsiteX60" fmla="*/ 10920249 w 11344846"/>
              <a:gd name="connsiteY60" fmla="*/ 599089 h 925213"/>
              <a:gd name="connsiteX61" fmla="*/ 10930759 w 11344846"/>
              <a:gd name="connsiteY61" fmla="*/ 630620 h 925213"/>
              <a:gd name="connsiteX62" fmla="*/ 11004331 w 11344846"/>
              <a:gd name="connsiteY62" fmla="*/ 651641 h 925213"/>
              <a:gd name="connsiteX63" fmla="*/ 11246069 w 11344846"/>
              <a:gd name="connsiteY63" fmla="*/ 662151 h 925213"/>
              <a:gd name="connsiteX64" fmla="*/ 11109435 w 11344846"/>
              <a:gd name="connsiteY64" fmla="*/ 683172 h 925213"/>
              <a:gd name="connsiteX65" fmla="*/ 11025352 w 11344846"/>
              <a:gd name="connsiteY65" fmla="*/ 693682 h 925213"/>
              <a:gd name="connsiteX66" fmla="*/ 10815145 w 11344846"/>
              <a:gd name="connsiteY66" fmla="*/ 683172 h 925213"/>
              <a:gd name="connsiteX67" fmla="*/ 10699531 w 11344846"/>
              <a:gd name="connsiteY67" fmla="*/ 714703 h 925213"/>
              <a:gd name="connsiteX68" fmla="*/ 10657490 w 11344846"/>
              <a:gd name="connsiteY68" fmla="*/ 735724 h 925213"/>
              <a:gd name="connsiteX69" fmla="*/ 10615449 w 11344846"/>
              <a:gd name="connsiteY69" fmla="*/ 746234 h 925213"/>
              <a:gd name="connsiteX70" fmla="*/ 9963807 w 11344846"/>
              <a:gd name="connsiteY70" fmla="*/ 735724 h 925213"/>
              <a:gd name="connsiteX71" fmla="*/ 9879724 w 11344846"/>
              <a:gd name="connsiteY71" fmla="*/ 693682 h 925213"/>
              <a:gd name="connsiteX72" fmla="*/ 9848193 w 11344846"/>
              <a:gd name="connsiteY72" fmla="*/ 714703 h 925213"/>
              <a:gd name="connsiteX73" fmla="*/ 9827173 w 11344846"/>
              <a:gd name="connsiteY73" fmla="*/ 777765 h 925213"/>
              <a:gd name="connsiteX74" fmla="*/ 9795642 w 11344846"/>
              <a:gd name="connsiteY74" fmla="*/ 777765 h 925213"/>
              <a:gd name="connsiteX75" fmla="*/ 9080938 w 11344846"/>
              <a:gd name="connsiteY75" fmla="*/ 903889 h 925213"/>
              <a:gd name="connsiteX76" fmla="*/ 9249104 w 11344846"/>
              <a:gd name="connsiteY76" fmla="*/ 872358 h 925213"/>
              <a:gd name="connsiteX77" fmla="*/ 8849711 w 11344846"/>
              <a:gd name="connsiteY77" fmla="*/ 830318 h 925213"/>
              <a:gd name="connsiteX78" fmla="*/ 8713076 w 11344846"/>
              <a:gd name="connsiteY78" fmla="*/ 798786 h 925213"/>
              <a:gd name="connsiteX79" fmla="*/ 8681545 w 11344846"/>
              <a:gd name="connsiteY79" fmla="*/ 819806 h 925213"/>
              <a:gd name="connsiteX80" fmla="*/ 8650014 w 11344846"/>
              <a:gd name="connsiteY80" fmla="*/ 830317 h 925213"/>
              <a:gd name="connsiteX81" fmla="*/ 8513380 w 11344846"/>
              <a:gd name="connsiteY81" fmla="*/ 861848 h 925213"/>
              <a:gd name="connsiteX82" fmla="*/ 8355724 w 11344846"/>
              <a:gd name="connsiteY82" fmla="*/ 851338 h 925213"/>
              <a:gd name="connsiteX83" fmla="*/ 8324193 w 11344846"/>
              <a:gd name="connsiteY83" fmla="*/ 830317 h 925213"/>
              <a:gd name="connsiteX84" fmla="*/ 8292662 w 11344846"/>
              <a:gd name="connsiteY84" fmla="*/ 819806 h 925213"/>
              <a:gd name="connsiteX85" fmla="*/ 8208580 w 11344846"/>
              <a:gd name="connsiteY85" fmla="*/ 777765 h 925213"/>
              <a:gd name="connsiteX86" fmla="*/ 8145518 w 11344846"/>
              <a:gd name="connsiteY86" fmla="*/ 777765 h 925213"/>
              <a:gd name="connsiteX87" fmla="*/ 8029904 w 11344846"/>
              <a:gd name="connsiteY87" fmla="*/ 788275 h 925213"/>
              <a:gd name="connsiteX88" fmla="*/ 7935311 w 11344846"/>
              <a:gd name="connsiteY88" fmla="*/ 819806 h 925213"/>
              <a:gd name="connsiteX89" fmla="*/ 7851228 w 11344846"/>
              <a:gd name="connsiteY89" fmla="*/ 840827 h 925213"/>
              <a:gd name="connsiteX90" fmla="*/ 7809186 w 11344846"/>
              <a:gd name="connsiteY90" fmla="*/ 861848 h 925213"/>
              <a:gd name="connsiteX91" fmla="*/ 7777655 w 11344846"/>
              <a:gd name="connsiteY91" fmla="*/ 872358 h 925213"/>
              <a:gd name="connsiteX92" fmla="*/ 7735614 w 11344846"/>
              <a:gd name="connsiteY92" fmla="*/ 893379 h 925213"/>
              <a:gd name="connsiteX93" fmla="*/ 7598980 w 11344846"/>
              <a:gd name="connsiteY93" fmla="*/ 882869 h 925213"/>
              <a:gd name="connsiteX94" fmla="*/ 7493876 w 11344846"/>
              <a:gd name="connsiteY94" fmla="*/ 861848 h 925213"/>
              <a:gd name="connsiteX95" fmla="*/ 7420304 w 11344846"/>
              <a:gd name="connsiteY95" fmla="*/ 840827 h 925213"/>
              <a:gd name="connsiteX96" fmla="*/ 7283669 w 11344846"/>
              <a:gd name="connsiteY96" fmla="*/ 830317 h 925213"/>
              <a:gd name="connsiteX97" fmla="*/ 7231118 w 11344846"/>
              <a:gd name="connsiteY97" fmla="*/ 819806 h 925213"/>
              <a:gd name="connsiteX98" fmla="*/ 7262649 w 11344846"/>
              <a:gd name="connsiteY98" fmla="*/ 798786 h 925213"/>
              <a:gd name="connsiteX99" fmla="*/ 7231118 w 11344846"/>
              <a:gd name="connsiteY99" fmla="*/ 840827 h 925213"/>
              <a:gd name="connsiteX100" fmla="*/ 5791200 w 11344846"/>
              <a:gd name="connsiteY100" fmla="*/ 851338 h 925213"/>
              <a:gd name="connsiteX101" fmla="*/ 5759669 w 11344846"/>
              <a:gd name="connsiteY101" fmla="*/ 809296 h 925213"/>
              <a:gd name="connsiteX102" fmla="*/ 5665076 w 11344846"/>
              <a:gd name="connsiteY102" fmla="*/ 819806 h 925213"/>
              <a:gd name="connsiteX103" fmla="*/ 5454869 w 11344846"/>
              <a:gd name="connsiteY103" fmla="*/ 830317 h 925213"/>
              <a:gd name="connsiteX104" fmla="*/ 5423338 w 11344846"/>
              <a:gd name="connsiteY104" fmla="*/ 840827 h 925213"/>
              <a:gd name="connsiteX105" fmla="*/ 5381297 w 11344846"/>
              <a:gd name="connsiteY105" fmla="*/ 851338 h 925213"/>
              <a:gd name="connsiteX106" fmla="*/ 5223642 w 11344846"/>
              <a:gd name="connsiteY106" fmla="*/ 861848 h 925213"/>
              <a:gd name="connsiteX107" fmla="*/ 5412828 w 11344846"/>
              <a:gd name="connsiteY107" fmla="*/ 882869 h 925213"/>
              <a:gd name="connsiteX108" fmla="*/ 5454869 w 11344846"/>
              <a:gd name="connsiteY108" fmla="*/ 893379 h 925213"/>
              <a:gd name="connsiteX109" fmla="*/ 4981904 w 11344846"/>
              <a:gd name="connsiteY109" fmla="*/ 882869 h 925213"/>
              <a:gd name="connsiteX110" fmla="*/ 4876800 w 11344846"/>
              <a:gd name="connsiteY110" fmla="*/ 872358 h 925213"/>
              <a:gd name="connsiteX111" fmla="*/ 4771697 w 11344846"/>
              <a:gd name="connsiteY111" fmla="*/ 851338 h 925213"/>
              <a:gd name="connsiteX112" fmla="*/ 4656083 w 11344846"/>
              <a:gd name="connsiteY112" fmla="*/ 840827 h 925213"/>
              <a:gd name="connsiteX113" fmla="*/ 4298731 w 11344846"/>
              <a:gd name="connsiteY113" fmla="*/ 851338 h 925213"/>
              <a:gd name="connsiteX114" fmla="*/ 4256690 w 11344846"/>
              <a:gd name="connsiteY114" fmla="*/ 861848 h 925213"/>
              <a:gd name="connsiteX115" fmla="*/ 3993931 w 11344846"/>
              <a:gd name="connsiteY115" fmla="*/ 872358 h 925213"/>
              <a:gd name="connsiteX116" fmla="*/ 3647090 w 11344846"/>
              <a:gd name="connsiteY116" fmla="*/ 872358 h 925213"/>
              <a:gd name="connsiteX117" fmla="*/ 3552497 w 11344846"/>
              <a:gd name="connsiteY117" fmla="*/ 861848 h 925213"/>
              <a:gd name="connsiteX118" fmla="*/ 3426373 w 11344846"/>
              <a:gd name="connsiteY118" fmla="*/ 861848 h 925213"/>
              <a:gd name="connsiteX119" fmla="*/ 3426373 w 11344846"/>
              <a:gd name="connsiteY119" fmla="*/ 861848 h 925213"/>
              <a:gd name="connsiteX120" fmla="*/ 3226676 w 11344846"/>
              <a:gd name="connsiteY120" fmla="*/ 851338 h 925213"/>
              <a:gd name="connsiteX121" fmla="*/ 2785242 w 11344846"/>
              <a:gd name="connsiteY121" fmla="*/ 872358 h 925213"/>
              <a:gd name="connsiteX122" fmla="*/ 2638097 w 11344846"/>
              <a:gd name="connsiteY122" fmla="*/ 914400 h 925213"/>
              <a:gd name="connsiteX123" fmla="*/ 2501462 w 11344846"/>
              <a:gd name="connsiteY123" fmla="*/ 903889 h 925213"/>
              <a:gd name="connsiteX124" fmla="*/ 2343807 w 11344846"/>
              <a:gd name="connsiteY124" fmla="*/ 924910 h 925213"/>
              <a:gd name="connsiteX125" fmla="*/ 2280745 w 11344846"/>
              <a:gd name="connsiteY125" fmla="*/ 882869 h 925213"/>
              <a:gd name="connsiteX126" fmla="*/ 2249214 w 11344846"/>
              <a:gd name="connsiteY126" fmla="*/ 872358 h 925213"/>
              <a:gd name="connsiteX127" fmla="*/ 2175642 w 11344846"/>
              <a:gd name="connsiteY127" fmla="*/ 840827 h 925213"/>
              <a:gd name="connsiteX128" fmla="*/ 1912883 w 11344846"/>
              <a:gd name="connsiteY128" fmla="*/ 851338 h 925213"/>
              <a:gd name="connsiteX129" fmla="*/ 1881352 w 11344846"/>
              <a:gd name="connsiteY129" fmla="*/ 840827 h 925213"/>
              <a:gd name="connsiteX130" fmla="*/ 1807780 w 11344846"/>
              <a:gd name="connsiteY130" fmla="*/ 851338 h 925213"/>
              <a:gd name="connsiteX131" fmla="*/ 1776249 w 11344846"/>
              <a:gd name="connsiteY131" fmla="*/ 861848 h 925213"/>
              <a:gd name="connsiteX132" fmla="*/ 1597573 w 11344846"/>
              <a:gd name="connsiteY132" fmla="*/ 882869 h 925213"/>
              <a:gd name="connsiteX133" fmla="*/ 1156138 w 11344846"/>
              <a:gd name="connsiteY133" fmla="*/ 809296 h 925213"/>
              <a:gd name="connsiteX134" fmla="*/ 1240221 w 11344846"/>
              <a:gd name="connsiteY134" fmla="*/ 788276 h 925213"/>
              <a:gd name="connsiteX135" fmla="*/ 1051034 w 11344846"/>
              <a:gd name="connsiteY135" fmla="*/ 819806 h 925213"/>
              <a:gd name="connsiteX136" fmla="*/ 966952 w 11344846"/>
              <a:gd name="connsiteY136" fmla="*/ 809296 h 925213"/>
              <a:gd name="connsiteX137" fmla="*/ 966952 w 11344846"/>
              <a:gd name="connsiteY137" fmla="*/ 756744 h 925213"/>
              <a:gd name="connsiteX138" fmla="*/ 903890 w 11344846"/>
              <a:gd name="connsiteY138" fmla="*/ 746234 h 925213"/>
              <a:gd name="connsiteX139" fmla="*/ 872359 w 11344846"/>
              <a:gd name="connsiteY139" fmla="*/ 714703 h 925213"/>
              <a:gd name="connsiteX140" fmla="*/ 830318 w 11344846"/>
              <a:gd name="connsiteY140" fmla="*/ 756745 h 925213"/>
              <a:gd name="connsiteX141" fmla="*/ 704193 w 11344846"/>
              <a:gd name="connsiteY141" fmla="*/ 756745 h 925213"/>
              <a:gd name="connsiteX142" fmla="*/ 525518 w 11344846"/>
              <a:gd name="connsiteY142" fmla="*/ 725213 h 925213"/>
              <a:gd name="connsiteX143" fmla="*/ 451945 w 11344846"/>
              <a:gd name="connsiteY143" fmla="*/ 672662 h 925213"/>
              <a:gd name="connsiteX144" fmla="*/ 388883 w 11344846"/>
              <a:gd name="connsiteY144" fmla="*/ 704192 h 925213"/>
              <a:gd name="connsiteX145" fmla="*/ 262759 w 11344846"/>
              <a:gd name="connsiteY145" fmla="*/ 704193 h 925213"/>
              <a:gd name="connsiteX146" fmla="*/ 63062 w 11344846"/>
              <a:gd name="connsiteY146" fmla="*/ 704193 h 925213"/>
              <a:gd name="connsiteX147" fmla="*/ 31531 w 11344846"/>
              <a:gd name="connsiteY147" fmla="*/ 620110 h 925213"/>
              <a:gd name="connsiteX148" fmla="*/ 0 w 11344846"/>
              <a:gd name="connsiteY148" fmla="*/ 557048 h 925213"/>
              <a:gd name="connsiteX149" fmla="*/ 10511 w 11344846"/>
              <a:gd name="connsiteY149" fmla="*/ 462455 h 925213"/>
              <a:gd name="connsiteX150" fmla="*/ 31531 w 11344846"/>
              <a:gd name="connsiteY150" fmla="*/ 430924 h 925213"/>
              <a:gd name="connsiteX151" fmla="*/ 10511 w 11344846"/>
              <a:gd name="connsiteY151" fmla="*/ 367862 h 925213"/>
              <a:gd name="connsiteX152" fmla="*/ 21021 w 11344846"/>
              <a:gd name="connsiteY152" fmla="*/ 315310 h 925213"/>
              <a:gd name="connsiteX153" fmla="*/ 42042 w 11344846"/>
              <a:gd name="connsiteY153" fmla="*/ 283779 h 925213"/>
              <a:gd name="connsiteX154" fmla="*/ 52552 w 11344846"/>
              <a:gd name="connsiteY154" fmla="*/ 52551 h 925213"/>
              <a:gd name="connsiteX155" fmla="*/ 63062 w 11344846"/>
              <a:gd name="connsiteY155" fmla="*/ 0 h 925213"/>
              <a:gd name="connsiteX0" fmla="*/ 63062 w 11195802"/>
              <a:gd name="connsiteY0" fmla="*/ 0 h 925213"/>
              <a:gd name="connsiteX1" fmla="*/ 63062 w 11195802"/>
              <a:gd name="connsiteY1" fmla="*/ 0 h 925213"/>
              <a:gd name="connsiteX2" fmla="*/ 189186 w 11195802"/>
              <a:gd name="connsiteY2" fmla="*/ 10510 h 925213"/>
              <a:gd name="connsiteX3" fmla="*/ 252249 w 11195802"/>
              <a:gd name="connsiteY3" fmla="*/ 42041 h 925213"/>
              <a:gd name="connsiteX4" fmla="*/ 304800 w 11195802"/>
              <a:gd name="connsiteY4" fmla="*/ 52551 h 925213"/>
              <a:gd name="connsiteX5" fmla="*/ 367862 w 11195802"/>
              <a:gd name="connsiteY5" fmla="*/ 73572 h 925213"/>
              <a:gd name="connsiteX6" fmla="*/ 399393 w 11195802"/>
              <a:gd name="connsiteY6" fmla="*/ 84082 h 925213"/>
              <a:gd name="connsiteX7" fmla="*/ 430924 w 11195802"/>
              <a:gd name="connsiteY7" fmla="*/ 94593 h 925213"/>
              <a:gd name="connsiteX8" fmla="*/ 1471449 w 11195802"/>
              <a:gd name="connsiteY8" fmla="*/ 94593 h 925213"/>
              <a:gd name="connsiteX9" fmla="*/ 1513490 w 11195802"/>
              <a:gd name="connsiteY9" fmla="*/ 105103 h 925213"/>
              <a:gd name="connsiteX10" fmla="*/ 1797269 w 11195802"/>
              <a:gd name="connsiteY10" fmla="*/ 94593 h 925213"/>
              <a:gd name="connsiteX11" fmla="*/ 2207173 w 11195802"/>
              <a:gd name="connsiteY11" fmla="*/ 84082 h 925213"/>
              <a:gd name="connsiteX12" fmla="*/ 2175641 w 11195802"/>
              <a:gd name="connsiteY12" fmla="*/ 126124 h 925213"/>
              <a:gd name="connsiteX13" fmla="*/ 2501462 w 11195802"/>
              <a:gd name="connsiteY13" fmla="*/ 42041 h 925213"/>
              <a:gd name="connsiteX14" fmla="*/ 4298731 w 11195802"/>
              <a:gd name="connsiteY14" fmla="*/ 73572 h 925213"/>
              <a:gd name="connsiteX15" fmla="*/ 4487918 w 11195802"/>
              <a:gd name="connsiteY15" fmla="*/ 73572 h 925213"/>
              <a:gd name="connsiteX16" fmla="*/ 4487918 w 11195802"/>
              <a:gd name="connsiteY16" fmla="*/ 73572 h 925213"/>
              <a:gd name="connsiteX17" fmla="*/ 5990897 w 11195802"/>
              <a:gd name="connsiteY17" fmla="*/ 73572 h 925213"/>
              <a:gd name="connsiteX18" fmla="*/ 6011918 w 11195802"/>
              <a:gd name="connsiteY18" fmla="*/ 31531 h 925213"/>
              <a:gd name="connsiteX19" fmla="*/ 6264166 w 11195802"/>
              <a:gd name="connsiteY19" fmla="*/ 105103 h 925213"/>
              <a:gd name="connsiteX20" fmla="*/ 6264166 w 11195802"/>
              <a:gd name="connsiteY20" fmla="*/ 105103 h 925213"/>
              <a:gd name="connsiteX21" fmla="*/ 6411311 w 11195802"/>
              <a:gd name="connsiteY21" fmla="*/ 136634 h 925213"/>
              <a:gd name="connsiteX22" fmla="*/ 6495393 w 11195802"/>
              <a:gd name="connsiteY22" fmla="*/ 147144 h 925213"/>
              <a:gd name="connsiteX23" fmla="*/ 6663559 w 11195802"/>
              <a:gd name="connsiteY23" fmla="*/ 178675 h 925213"/>
              <a:gd name="connsiteX24" fmla="*/ 6705600 w 11195802"/>
              <a:gd name="connsiteY24" fmla="*/ 168165 h 925213"/>
              <a:gd name="connsiteX25" fmla="*/ 6737131 w 11195802"/>
              <a:gd name="connsiteY25" fmla="*/ 147144 h 925213"/>
              <a:gd name="connsiteX26" fmla="*/ 6863255 w 11195802"/>
              <a:gd name="connsiteY26" fmla="*/ 126124 h 925213"/>
              <a:gd name="connsiteX27" fmla="*/ 6978869 w 11195802"/>
              <a:gd name="connsiteY27" fmla="*/ 105103 h 925213"/>
              <a:gd name="connsiteX28" fmla="*/ 7031421 w 11195802"/>
              <a:gd name="connsiteY28" fmla="*/ 84082 h 925213"/>
              <a:gd name="connsiteX29" fmla="*/ 7062952 w 11195802"/>
              <a:gd name="connsiteY29" fmla="*/ 10510 h 925213"/>
              <a:gd name="connsiteX30" fmla="*/ 7147035 w 11195802"/>
              <a:gd name="connsiteY30" fmla="*/ 42041 h 925213"/>
              <a:gd name="connsiteX31" fmla="*/ 7252138 w 11195802"/>
              <a:gd name="connsiteY31" fmla="*/ 73572 h 925213"/>
              <a:gd name="connsiteX32" fmla="*/ 7294180 w 11195802"/>
              <a:gd name="connsiteY32" fmla="*/ 94593 h 925213"/>
              <a:gd name="connsiteX33" fmla="*/ 7777655 w 11195802"/>
              <a:gd name="connsiteY33" fmla="*/ 126124 h 925213"/>
              <a:gd name="connsiteX34" fmla="*/ 7893269 w 11195802"/>
              <a:gd name="connsiteY34" fmla="*/ 147144 h 925213"/>
              <a:gd name="connsiteX35" fmla="*/ 8029904 w 11195802"/>
              <a:gd name="connsiteY35" fmla="*/ 136634 h 925213"/>
              <a:gd name="connsiteX36" fmla="*/ 8450318 w 11195802"/>
              <a:gd name="connsiteY36" fmla="*/ 126124 h 925213"/>
              <a:gd name="connsiteX37" fmla="*/ 8597462 w 11195802"/>
              <a:gd name="connsiteY37" fmla="*/ 115613 h 925213"/>
              <a:gd name="connsiteX38" fmla="*/ 8628993 w 11195802"/>
              <a:gd name="connsiteY38" fmla="*/ 94593 h 925213"/>
              <a:gd name="connsiteX39" fmla="*/ 8650014 w 11195802"/>
              <a:gd name="connsiteY39" fmla="*/ 84082 h 925213"/>
              <a:gd name="connsiteX40" fmla="*/ 8681545 w 11195802"/>
              <a:gd name="connsiteY40" fmla="*/ 105103 h 925213"/>
              <a:gd name="connsiteX41" fmla="*/ 8807669 w 11195802"/>
              <a:gd name="connsiteY41" fmla="*/ 115613 h 925213"/>
              <a:gd name="connsiteX42" fmla="*/ 8839200 w 11195802"/>
              <a:gd name="connsiteY42" fmla="*/ 126124 h 925213"/>
              <a:gd name="connsiteX43" fmla="*/ 8881242 w 11195802"/>
              <a:gd name="connsiteY43" fmla="*/ 136634 h 925213"/>
              <a:gd name="connsiteX44" fmla="*/ 8912773 w 11195802"/>
              <a:gd name="connsiteY44" fmla="*/ 147144 h 925213"/>
              <a:gd name="connsiteX45" fmla="*/ 9122980 w 11195802"/>
              <a:gd name="connsiteY45" fmla="*/ 157655 h 925213"/>
              <a:gd name="connsiteX46" fmla="*/ 9154511 w 11195802"/>
              <a:gd name="connsiteY46" fmla="*/ 168165 h 925213"/>
              <a:gd name="connsiteX47" fmla="*/ 9574924 w 11195802"/>
              <a:gd name="connsiteY47" fmla="*/ 147144 h 925213"/>
              <a:gd name="connsiteX48" fmla="*/ 9743090 w 11195802"/>
              <a:gd name="connsiteY48" fmla="*/ 115613 h 925213"/>
              <a:gd name="connsiteX49" fmla="*/ 10121462 w 11195802"/>
              <a:gd name="connsiteY49" fmla="*/ 105103 h 925213"/>
              <a:gd name="connsiteX50" fmla="*/ 10363200 w 11195802"/>
              <a:gd name="connsiteY50" fmla="*/ 94593 h 925213"/>
              <a:gd name="connsiteX51" fmla="*/ 11193518 w 11195802"/>
              <a:gd name="connsiteY51" fmla="*/ 105103 h 925213"/>
              <a:gd name="connsiteX52" fmla="*/ 11161986 w 11195802"/>
              <a:gd name="connsiteY52" fmla="*/ 115613 h 925213"/>
              <a:gd name="connsiteX53" fmla="*/ 11109435 w 11195802"/>
              <a:gd name="connsiteY53" fmla="*/ 136634 h 925213"/>
              <a:gd name="connsiteX54" fmla="*/ 11077904 w 11195802"/>
              <a:gd name="connsiteY54" fmla="*/ 157655 h 925213"/>
              <a:gd name="connsiteX55" fmla="*/ 10972800 w 11195802"/>
              <a:gd name="connsiteY55" fmla="*/ 178675 h 925213"/>
              <a:gd name="connsiteX56" fmla="*/ 10983311 w 11195802"/>
              <a:gd name="connsiteY56" fmla="*/ 210206 h 925213"/>
              <a:gd name="connsiteX57" fmla="*/ 11004331 w 11195802"/>
              <a:gd name="connsiteY57" fmla="*/ 241738 h 925213"/>
              <a:gd name="connsiteX58" fmla="*/ 11035862 w 11195802"/>
              <a:gd name="connsiteY58" fmla="*/ 378372 h 925213"/>
              <a:gd name="connsiteX59" fmla="*/ 10909738 w 11195802"/>
              <a:gd name="connsiteY59" fmla="*/ 451944 h 925213"/>
              <a:gd name="connsiteX60" fmla="*/ 10920249 w 11195802"/>
              <a:gd name="connsiteY60" fmla="*/ 599089 h 925213"/>
              <a:gd name="connsiteX61" fmla="*/ 10930759 w 11195802"/>
              <a:gd name="connsiteY61" fmla="*/ 630620 h 925213"/>
              <a:gd name="connsiteX62" fmla="*/ 11004331 w 11195802"/>
              <a:gd name="connsiteY62" fmla="*/ 651641 h 925213"/>
              <a:gd name="connsiteX63" fmla="*/ 10825655 w 11195802"/>
              <a:gd name="connsiteY63" fmla="*/ 662151 h 925213"/>
              <a:gd name="connsiteX64" fmla="*/ 11109435 w 11195802"/>
              <a:gd name="connsiteY64" fmla="*/ 683172 h 925213"/>
              <a:gd name="connsiteX65" fmla="*/ 11025352 w 11195802"/>
              <a:gd name="connsiteY65" fmla="*/ 693682 h 925213"/>
              <a:gd name="connsiteX66" fmla="*/ 10815145 w 11195802"/>
              <a:gd name="connsiteY66" fmla="*/ 683172 h 925213"/>
              <a:gd name="connsiteX67" fmla="*/ 10699531 w 11195802"/>
              <a:gd name="connsiteY67" fmla="*/ 714703 h 925213"/>
              <a:gd name="connsiteX68" fmla="*/ 10657490 w 11195802"/>
              <a:gd name="connsiteY68" fmla="*/ 735724 h 925213"/>
              <a:gd name="connsiteX69" fmla="*/ 10615449 w 11195802"/>
              <a:gd name="connsiteY69" fmla="*/ 746234 h 925213"/>
              <a:gd name="connsiteX70" fmla="*/ 9963807 w 11195802"/>
              <a:gd name="connsiteY70" fmla="*/ 735724 h 925213"/>
              <a:gd name="connsiteX71" fmla="*/ 9879724 w 11195802"/>
              <a:gd name="connsiteY71" fmla="*/ 693682 h 925213"/>
              <a:gd name="connsiteX72" fmla="*/ 9848193 w 11195802"/>
              <a:gd name="connsiteY72" fmla="*/ 714703 h 925213"/>
              <a:gd name="connsiteX73" fmla="*/ 9827173 w 11195802"/>
              <a:gd name="connsiteY73" fmla="*/ 777765 h 925213"/>
              <a:gd name="connsiteX74" fmla="*/ 9795642 w 11195802"/>
              <a:gd name="connsiteY74" fmla="*/ 777765 h 925213"/>
              <a:gd name="connsiteX75" fmla="*/ 9080938 w 11195802"/>
              <a:gd name="connsiteY75" fmla="*/ 903889 h 925213"/>
              <a:gd name="connsiteX76" fmla="*/ 9249104 w 11195802"/>
              <a:gd name="connsiteY76" fmla="*/ 872358 h 925213"/>
              <a:gd name="connsiteX77" fmla="*/ 8849711 w 11195802"/>
              <a:gd name="connsiteY77" fmla="*/ 830318 h 925213"/>
              <a:gd name="connsiteX78" fmla="*/ 8713076 w 11195802"/>
              <a:gd name="connsiteY78" fmla="*/ 798786 h 925213"/>
              <a:gd name="connsiteX79" fmla="*/ 8681545 w 11195802"/>
              <a:gd name="connsiteY79" fmla="*/ 819806 h 925213"/>
              <a:gd name="connsiteX80" fmla="*/ 8650014 w 11195802"/>
              <a:gd name="connsiteY80" fmla="*/ 830317 h 925213"/>
              <a:gd name="connsiteX81" fmla="*/ 8513380 w 11195802"/>
              <a:gd name="connsiteY81" fmla="*/ 861848 h 925213"/>
              <a:gd name="connsiteX82" fmla="*/ 8355724 w 11195802"/>
              <a:gd name="connsiteY82" fmla="*/ 851338 h 925213"/>
              <a:gd name="connsiteX83" fmla="*/ 8324193 w 11195802"/>
              <a:gd name="connsiteY83" fmla="*/ 830317 h 925213"/>
              <a:gd name="connsiteX84" fmla="*/ 8292662 w 11195802"/>
              <a:gd name="connsiteY84" fmla="*/ 819806 h 925213"/>
              <a:gd name="connsiteX85" fmla="*/ 8208580 w 11195802"/>
              <a:gd name="connsiteY85" fmla="*/ 777765 h 925213"/>
              <a:gd name="connsiteX86" fmla="*/ 8145518 w 11195802"/>
              <a:gd name="connsiteY86" fmla="*/ 777765 h 925213"/>
              <a:gd name="connsiteX87" fmla="*/ 8029904 w 11195802"/>
              <a:gd name="connsiteY87" fmla="*/ 788275 h 925213"/>
              <a:gd name="connsiteX88" fmla="*/ 7935311 w 11195802"/>
              <a:gd name="connsiteY88" fmla="*/ 819806 h 925213"/>
              <a:gd name="connsiteX89" fmla="*/ 7851228 w 11195802"/>
              <a:gd name="connsiteY89" fmla="*/ 840827 h 925213"/>
              <a:gd name="connsiteX90" fmla="*/ 7809186 w 11195802"/>
              <a:gd name="connsiteY90" fmla="*/ 861848 h 925213"/>
              <a:gd name="connsiteX91" fmla="*/ 7777655 w 11195802"/>
              <a:gd name="connsiteY91" fmla="*/ 872358 h 925213"/>
              <a:gd name="connsiteX92" fmla="*/ 7735614 w 11195802"/>
              <a:gd name="connsiteY92" fmla="*/ 893379 h 925213"/>
              <a:gd name="connsiteX93" fmla="*/ 7598980 w 11195802"/>
              <a:gd name="connsiteY93" fmla="*/ 882869 h 925213"/>
              <a:gd name="connsiteX94" fmla="*/ 7493876 w 11195802"/>
              <a:gd name="connsiteY94" fmla="*/ 861848 h 925213"/>
              <a:gd name="connsiteX95" fmla="*/ 7420304 w 11195802"/>
              <a:gd name="connsiteY95" fmla="*/ 840827 h 925213"/>
              <a:gd name="connsiteX96" fmla="*/ 7283669 w 11195802"/>
              <a:gd name="connsiteY96" fmla="*/ 830317 h 925213"/>
              <a:gd name="connsiteX97" fmla="*/ 7231118 w 11195802"/>
              <a:gd name="connsiteY97" fmla="*/ 819806 h 925213"/>
              <a:gd name="connsiteX98" fmla="*/ 7262649 w 11195802"/>
              <a:gd name="connsiteY98" fmla="*/ 798786 h 925213"/>
              <a:gd name="connsiteX99" fmla="*/ 7231118 w 11195802"/>
              <a:gd name="connsiteY99" fmla="*/ 840827 h 925213"/>
              <a:gd name="connsiteX100" fmla="*/ 5791200 w 11195802"/>
              <a:gd name="connsiteY100" fmla="*/ 851338 h 925213"/>
              <a:gd name="connsiteX101" fmla="*/ 5759669 w 11195802"/>
              <a:gd name="connsiteY101" fmla="*/ 809296 h 925213"/>
              <a:gd name="connsiteX102" fmla="*/ 5665076 w 11195802"/>
              <a:gd name="connsiteY102" fmla="*/ 819806 h 925213"/>
              <a:gd name="connsiteX103" fmla="*/ 5454869 w 11195802"/>
              <a:gd name="connsiteY103" fmla="*/ 830317 h 925213"/>
              <a:gd name="connsiteX104" fmla="*/ 5423338 w 11195802"/>
              <a:gd name="connsiteY104" fmla="*/ 840827 h 925213"/>
              <a:gd name="connsiteX105" fmla="*/ 5381297 w 11195802"/>
              <a:gd name="connsiteY105" fmla="*/ 851338 h 925213"/>
              <a:gd name="connsiteX106" fmla="*/ 5223642 w 11195802"/>
              <a:gd name="connsiteY106" fmla="*/ 861848 h 925213"/>
              <a:gd name="connsiteX107" fmla="*/ 5412828 w 11195802"/>
              <a:gd name="connsiteY107" fmla="*/ 882869 h 925213"/>
              <a:gd name="connsiteX108" fmla="*/ 5454869 w 11195802"/>
              <a:gd name="connsiteY108" fmla="*/ 893379 h 925213"/>
              <a:gd name="connsiteX109" fmla="*/ 4981904 w 11195802"/>
              <a:gd name="connsiteY109" fmla="*/ 882869 h 925213"/>
              <a:gd name="connsiteX110" fmla="*/ 4876800 w 11195802"/>
              <a:gd name="connsiteY110" fmla="*/ 872358 h 925213"/>
              <a:gd name="connsiteX111" fmla="*/ 4771697 w 11195802"/>
              <a:gd name="connsiteY111" fmla="*/ 851338 h 925213"/>
              <a:gd name="connsiteX112" fmla="*/ 4656083 w 11195802"/>
              <a:gd name="connsiteY112" fmla="*/ 840827 h 925213"/>
              <a:gd name="connsiteX113" fmla="*/ 4298731 w 11195802"/>
              <a:gd name="connsiteY113" fmla="*/ 851338 h 925213"/>
              <a:gd name="connsiteX114" fmla="*/ 4256690 w 11195802"/>
              <a:gd name="connsiteY114" fmla="*/ 861848 h 925213"/>
              <a:gd name="connsiteX115" fmla="*/ 3993931 w 11195802"/>
              <a:gd name="connsiteY115" fmla="*/ 872358 h 925213"/>
              <a:gd name="connsiteX116" fmla="*/ 3647090 w 11195802"/>
              <a:gd name="connsiteY116" fmla="*/ 872358 h 925213"/>
              <a:gd name="connsiteX117" fmla="*/ 3552497 w 11195802"/>
              <a:gd name="connsiteY117" fmla="*/ 861848 h 925213"/>
              <a:gd name="connsiteX118" fmla="*/ 3426373 w 11195802"/>
              <a:gd name="connsiteY118" fmla="*/ 861848 h 925213"/>
              <a:gd name="connsiteX119" fmla="*/ 3426373 w 11195802"/>
              <a:gd name="connsiteY119" fmla="*/ 861848 h 925213"/>
              <a:gd name="connsiteX120" fmla="*/ 3226676 w 11195802"/>
              <a:gd name="connsiteY120" fmla="*/ 851338 h 925213"/>
              <a:gd name="connsiteX121" fmla="*/ 2785242 w 11195802"/>
              <a:gd name="connsiteY121" fmla="*/ 872358 h 925213"/>
              <a:gd name="connsiteX122" fmla="*/ 2638097 w 11195802"/>
              <a:gd name="connsiteY122" fmla="*/ 914400 h 925213"/>
              <a:gd name="connsiteX123" fmla="*/ 2501462 w 11195802"/>
              <a:gd name="connsiteY123" fmla="*/ 903889 h 925213"/>
              <a:gd name="connsiteX124" fmla="*/ 2343807 w 11195802"/>
              <a:gd name="connsiteY124" fmla="*/ 924910 h 925213"/>
              <a:gd name="connsiteX125" fmla="*/ 2280745 w 11195802"/>
              <a:gd name="connsiteY125" fmla="*/ 882869 h 925213"/>
              <a:gd name="connsiteX126" fmla="*/ 2249214 w 11195802"/>
              <a:gd name="connsiteY126" fmla="*/ 872358 h 925213"/>
              <a:gd name="connsiteX127" fmla="*/ 2175642 w 11195802"/>
              <a:gd name="connsiteY127" fmla="*/ 840827 h 925213"/>
              <a:gd name="connsiteX128" fmla="*/ 1912883 w 11195802"/>
              <a:gd name="connsiteY128" fmla="*/ 851338 h 925213"/>
              <a:gd name="connsiteX129" fmla="*/ 1881352 w 11195802"/>
              <a:gd name="connsiteY129" fmla="*/ 840827 h 925213"/>
              <a:gd name="connsiteX130" fmla="*/ 1807780 w 11195802"/>
              <a:gd name="connsiteY130" fmla="*/ 851338 h 925213"/>
              <a:gd name="connsiteX131" fmla="*/ 1776249 w 11195802"/>
              <a:gd name="connsiteY131" fmla="*/ 861848 h 925213"/>
              <a:gd name="connsiteX132" fmla="*/ 1597573 w 11195802"/>
              <a:gd name="connsiteY132" fmla="*/ 882869 h 925213"/>
              <a:gd name="connsiteX133" fmla="*/ 1156138 w 11195802"/>
              <a:gd name="connsiteY133" fmla="*/ 809296 h 925213"/>
              <a:gd name="connsiteX134" fmla="*/ 1240221 w 11195802"/>
              <a:gd name="connsiteY134" fmla="*/ 788276 h 925213"/>
              <a:gd name="connsiteX135" fmla="*/ 1051034 w 11195802"/>
              <a:gd name="connsiteY135" fmla="*/ 819806 h 925213"/>
              <a:gd name="connsiteX136" fmla="*/ 966952 w 11195802"/>
              <a:gd name="connsiteY136" fmla="*/ 809296 h 925213"/>
              <a:gd name="connsiteX137" fmla="*/ 966952 w 11195802"/>
              <a:gd name="connsiteY137" fmla="*/ 756744 h 925213"/>
              <a:gd name="connsiteX138" fmla="*/ 903890 w 11195802"/>
              <a:gd name="connsiteY138" fmla="*/ 746234 h 925213"/>
              <a:gd name="connsiteX139" fmla="*/ 872359 w 11195802"/>
              <a:gd name="connsiteY139" fmla="*/ 714703 h 925213"/>
              <a:gd name="connsiteX140" fmla="*/ 830318 w 11195802"/>
              <a:gd name="connsiteY140" fmla="*/ 756745 h 925213"/>
              <a:gd name="connsiteX141" fmla="*/ 704193 w 11195802"/>
              <a:gd name="connsiteY141" fmla="*/ 756745 h 925213"/>
              <a:gd name="connsiteX142" fmla="*/ 525518 w 11195802"/>
              <a:gd name="connsiteY142" fmla="*/ 725213 h 925213"/>
              <a:gd name="connsiteX143" fmla="*/ 451945 w 11195802"/>
              <a:gd name="connsiteY143" fmla="*/ 672662 h 925213"/>
              <a:gd name="connsiteX144" fmla="*/ 388883 w 11195802"/>
              <a:gd name="connsiteY144" fmla="*/ 704192 h 925213"/>
              <a:gd name="connsiteX145" fmla="*/ 262759 w 11195802"/>
              <a:gd name="connsiteY145" fmla="*/ 704193 h 925213"/>
              <a:gd name="connsiteX146" fmla="*/ 63062 w 11195802"/>
              <a:gd name="connsiteY146" fmla="*/ 704193 h 925213"/>
              <a:gd name="connsiteX147" fmla="*/ 31531 w 11195802"/>
              <a:gd name="connsiteY147" fmla="*/ 620110 h 925213"/>
              <a:gd name="connsiteX148" fmla="*/ 0 w 11195802"/>
              <a:gd name="connsiteY148" fmla="*/ 557048 h 925213"/>
              <a:gd name="connsiteX149" fmla="*/ 10511 w 11195802"/>
              <a:gd name="connsiteY149" fmla="*/ 462455 h 925213"/>
              <a:gd name="connsiteX150" fmla="*/ 31531 w 11195802"/>
              <a:gd name="connsiteY150" fmla="*/ 430924 h 925213"/>
              <a:gd name="connsiteX151" fmla="*/ 10511 w 11195802"/>
              <a:gd name="connsiteY151" fmla="*/ 367862 h 925213"/>
              <a:gd name="connsiteX152" fmla="*/ 21021 w 11195802"/>
              <a:gd name="connsiteY152" fmla="*/ 315310 h 925213"/>
              <a:gd name="connsiteX153" fmla="*/ 42042 w 11195802"/>
              <a:gd name="connsiteY153" fmla="*/ 283779 h 925213"/>
              <a:gd name="connsiteX154" fmla="*/ 52552 w 11195802"/>
              <a:gd name="connsiteY154" fmla="*/ 52551 h 925213"/>
              <a:gd name="connsiteX155" fmla="*/ 63062 w 11195802"/>
              <a:gd name="connsiteY155" fmla="*/ 0 h 925213"/>
              <a:gd name="connsiteX0" fmla="*/ 63062 w 11195802"/>
              <a:gd name="connsiteY0" fmla="*/ 0 h 925213"/>
              <a:gd name="connsiteX1" fmla="*/ 63062 w 11195802"/>
              <a:gd name="connsiteY1" fmla="*/ 0 h 925213"/>
              <a:gd name="connsiteX2" fmla="*/ 189186 w 11195802"/>
              <a:gd name="connsiteY2" fmla="*/ 10510 h 925213"/>
              <a:gd name="connsiteX3" fmla="*/ 252249 w 11195802"/>
              <a:gd name="connsiteY3" fmla="*/ 42041 h 925213"/>
              <a:gd name="connsiteX4" fmla="*/ 304800 w 11195802"/>
              <a:gd name="connsiteY4" fmla="*/ 52551 h 925213"/>
              <a:gd name="connsiteX5" fmla="*/ 367862 w 11195802"/>
              <a:gd name="connsiteY5" fmla="*/ 73572 h 925213"/>
              <a:gd name="connsiteX6" fmla="*/ 399393 w 11195802"/>
              <a:gd name="connsiteY6" fmla="*/ 84082 h 925213"/>
              <a:gd name="connsiteX7" fmla="*/ 430924 w 11195802"/>
              <a:gd name="connsiteY7" fmla="*/ 94593 h 925213"/>
              <a:gd name="connsiteX8" fmla="*/ 1471449 w 11195802"/>
              <a:gd name="connsiteY8" fmla="*/ 94593 h 925213"/>
              <a:gd name="connsiteX9" fmla="*/ 1513490 w 11195802"/>
              <a:gd name="connsiteY9" fmla="*/ 105103 h 925213"/>
              <a:gd name="connsiteX10" fmla="*/ 1797269 w 11195802"/>
              <a:gd name="connsiteY10" fmla="*/ 94593 h 925213"/>
              <a:gd name="connsiteX11" fmla="*/ 2207173 w 11195802"/>
              <a:gd name="connsiteY11" fmla="*/ 84082 h 925213"/>
              <a:gd name="connsiteX12" fmla="*/ 2175641 w 11195802"/>
              <a:gd name="connsiteY12" fmla="*/ 126124 h 925213"/>
              <a:gd name="connsiteX13" fmla="*/ 2501462 w 11195802"/>
              <a:gd name="connsiteY13" fmla="*/ 42041 h 925213"/>
              <a:gd name="connsiteX14" fmla="*/ 4298731 w 11195802"/>
              <a:gd name="connsiteY14" fmla="*/ 73572 h 925213"/>
              <a:gd name="connsiteX15" fmla="*/ 4487918 w 11195802"/>
              <a:gd name="connsiteY15" fmla="*/ 73572 h 925213"/>
              <a:gd name="connsiteX16" fmla="*/ 4487918 w 11195802"/>
              <a:gd name="connsiteY16" fmla="*/ 73572 h 925213"/>
              <a:gd name="connsiteX17" fmla="*/ 5990897 w 11195802"/>
              <a:gd name="connsiteY17" fmla="*/ 73572 h 925213"/>
              <a:gd name="connsiteX18" fmla="*/ 6011918 w 11195802"/>
              <a:gd name="connsiteY18" fmla="*/ 31531 h 925213"/>
              <a:gd name="connsiteX19" fmla="*/ 6264166 w 11195802"/>
              <a:gd name="connsiteY19" fmla="*/ 105103 h 925213"/>
              <a:gd name="connsiteX20" fmla="*/ 6264166 w 11195802"/>
              <a:gd name="connsiteY20" fmla="*/ 105103 h 925213"/>
              <a:gd name="connsiteX21" fmla="*/ 6411311 w 11195802"/>
              <a:gd name="connsiteY21" fmla="*/ 136634 h 925213"/>
              <a:gd name="connsiteX22" fmla="*/ 6495393 w 11195802"/>
              <a:gd name="connsiteY22" fmla="*/ 147144 h 925213"/>
              <a:gd name="connsiteX23" fmla="*/ 6663559 w 11195802"/>
              <a:gd name="connsiteY23" fmla="*/ 178675 h 925213"/>
              <a:gd name="connsiteX24" fmla="*/ 6705600 w 11195802"/>
              <a:gd name="connsiteY24" fmla="*/ 168165 h 925213"/>
              <a:gd name="connsiteX25" fmla="*/ 6737131 w 11195802"/>
              <a:gd name="connsiteY25" fmla="*/ 147144 h 925213"/>
              <a:gd name="connsiteX26" fmla="*/ 6863255 w 11195802"/>
              <a:gd name="connsiteY26" fmla="*/ 126124 h 925213"/>
              <a:gd name="connsiteX27" fmla="*/ 6978869 w 11195802"/>
              <a:gd name="connsiteY27" fmla="*/ 105103 h 925213"/>
              <a:gd name="connsiteX28" fmla="*/ 7031421 w 11195802"/>
              <a:gd name="connsiteY28" fmla="*/ 84082 h 925213"/>
              <a:gd name="connsiteX29" fmla="*/ 7062952 w 11195802"/>
              <a:gd name="connsiteY29" fmla="*/ 10510 h 925213"/>
              <a:gd name="connsiteX30" fmla="*/ 7147035 w 11195802"/>
              <a:gd name="connsiteY30" fmla="*/ 42041 h 925213"/>
              <a:gd name="connsiteX31" fmla="*/ 7252138 w 11195802"/>
              <a:gd name="connsiteY31" fmla="*/ 73572 h 925213"/>
              <a:gd name="connsiteX32" fmla="*/ 7294180 w 11195802"/>
              <a:gd name="connsiteY32" fmla="*/ 94593 h 925213"/>
              <a:gd name="connsiteX33" fmla="*/ 7777655 w 11195802"/>
              <a:gd name="connsiteY33" fmla="*/ 126124 h 925213"/>
              <a:gd name="connsiteX34" fmla="*/ 7893269 w 11195802"/>
              <a:gd name="connsiteY34" fmla="*/ 147144 h 925213"/>
              <a:gd name="connsiteX35" fmla="*/ 8029904 w 11195802"/>
              <a:gd name="connsiteY35" fmla="*/ 136634 h 925213"/>
              <a:gd name="connsiteX36" fmla="*/ 8450318 w 11195802"/>
              <a:gd name="connsiteY36" fmla="*/ 126124 h 925213"/>
              <a:gd name="connsiteX37" fmla="*/ 8597462 w 11195802"/>
              <a:gd name="connsiteY37" fmla="*/ 115613 h 925213"/>
              <a:gd name="connsiteX38" fmla="*/ 8628993 w 11195802"/>
              <a:gd name="connsiteY38" fmla="*/ 94593 h 925213"/>
              <a:gd name="connsiteX39" fmla="*/ 8650014 w 11195802"/>
              <a:gd name="connsiteY39" fmla="*/ 84082 h 925213"/>
              <a:gd name="connsiteX40" fmla="*/ 8681545 w 11195802"/>
              <a:gd name="connsiteY40" fmla="*/ 105103 h 925213"/>
              <a:gd name="connsiteX41" fmla="*/ 8807669 w 11195802"/>
              <a:gd name="connsiteY41" fmla="*/ 115613 h 925213"/>
              <a:gd name="connsiteX42" fmla="*/ 8839200 w 11195802"/>
              <a:gd name="connsiteY42" fmla="*/ 126124 h 925213"/>
              <a:gd name="connsiteX43" fmla="*/ 8881242 w 11195802"/>
              <a:gd name="connsiteY43" fmla="*/ 136634 h 925213"/>
              <a:gd name="connsiteX44" fmla="*/ 8912773 w 11195802"/>
              <a:gd name="connsiteY44" fmla="*/ 147144 h 925213"/>
              <a:gd name="connsiteX45" fmla="*/ 9122980 w 11195802"/>
              <a:gd name="connsiteY45" fmla="*/ 157655 h 925213"/>
              <a:gd name="connsiteX46" fmla="*/ 9154511 w 11195802"/>
              <a:gd name="connsiteY46" fmla="*/ 168165 h 925213"/>
              <a:gd name="connsiteX47" fmla="*/ 9574924 w 11195802"/>
              <a:gd name="connsiteY47" fmla="*/ 147144 h 925213"/>
              <a:gd name="connsiteX48" fmla="*/ 9743090 w 11195802"/>
              <a:gd name="connsiteY48" fmla="*/ 115613 h 925213"/>
              <a:gd name="connsiteX49" fmla="*/ 10121462 w 11195802"/>
              <a:gd name="connsiteY49" fmla="*/ 105103 h 925213"/>
              <a:gd name="connsiteX50" fmla="*/ 10363200 w 11195802"/>
              <a:gd name="connsiteY50" fmla="*/ 94593 h 925213"/>
              <a:gd name="connsiteX51" fmla="*/ 11193518 w 11195802"/>
              <a:gd name="connsiteY51" fmla="*/ 105103 h 925213"/>
              <a:gd name="connsiteX52" fmla="*/ 11161986 w 11195802"/>
              <a:gd name="connsiteY52" fmla="*/ 115613 h 925213"/>
              <a:gd name="connsiteX53" fmla="*/ 11109435 w 11195802"/>
              <a:gd name="connsiteY53" fmla="*/ 136634 h 925213"/>
              <a:gd name="connsiteX54" fmla="*/ 11077904 w 11195802"/>
              <a:gd name="connsiteY54" fmla="*/ 157655 h 925213"/>
              <a:gd name="connsiteX55" fmla="*/ 10972800 w 11195802"/>
              <a:gd name="connsiteY55" fmla="*/ 178675 h 925213"/>
              <a:gd name="connsiteX56" fmla="*/ 10983311 w 11195802"/>
              <a:gd name="connsiteY56" fmla="*/ 210206 h 925213"/>
              <a:gd name="connsiteX57" fmla="*/ 11004331 w 11195802"/>
              <a:gd name="connsiteY57" fmla="*/ 241738 h 925213"/>
              <a:gd name="connsiteX58" fmla="*/ 11035862 w 11195802"/>
              <a:gd name="connsiteY58" fmla="*/ 378372 h 925213"/>
              <a:gd name="connsiteX59" fmla="*/ 10909738 w 11195802"/>
              <a:gd name="connsiteY59" fmla="*/ 451944 h 925213"/>
              <a:gd name="connsiteX60" fmla="*/ 10920249 w 11195802"/>
              <a:gd name="connsiteY60" fmla="*/ 599089 h 925213"/>
              <a:gd name="connsiteX61" fmla="*/ 10930759 w 11195802"/>
              <a:gd name="connsiteY61" fmla="*/ 630620 h 925213"/>
              <a:gd name="connsiteX62" fmla="*/ 11004331 w 11195802"/>
              <a:gd name="connsiteY62" fmla="*/ 651641 h 925213"/>
              <a:gd name="connsiteX63" fmla="*/ 10825655 w 11195802"/>
              <a:gd name="connsiteY63" fmla="*/ 662151 h 925213"/>
              <a:gd name="connsiteX64" fmla="*/ 10836166 w 11195802"/>
              <a:gd name="connsiteY64" fmla="*/ 651641 h 925213"/>
              <a:gd name="connsiteX65" fmla="*/ 11025352 w 11195802"/>
              <a:gd name="connsiteY65" fmla="*/ 693682 h 925213"/>
              <a:gd name="connsiteX66" fmla="*/ 10815145 w 11195802"/>
              <a:gd name="connsiteY66" fmla="*/ 683172 h 925213"/>
              <a:gd name="connsiteX67" fmla="*/ 10699531 w 11195802"/>
              <a:gd name="connsiteY67" fmla="*/ 714703 h 925213"/>
              <a:gd name="connsiteX68" fmla="*/ 10657490 w 11195802"/>
              <a:gd name="connsiteY68" fmla="*/ 735724 h 925213"/>
              <a:gd name="connsiteX69" fmla="*/ 10615449 w 11195802"/>
              <a:gd name="connsiteY69" fmla="*/ 746234 h 925213"/>
              <a:gd name="connsiteX70" fmla="*/ 9963807 w 11195802"/>
              <a:gd name="connsiteY70" fmla="*/ 735724 h 925213"/>
              <a:gd name="connsiteX71" fmla="*/ 9879724 w 11195802"/>
              <a:gd name="connsiteY71" fmla="*/ 693682 h 925213"/>
              <a:gd name="connsiteX72" fmla="*/ 9848193 w 11195802"/>
              <a:gd name="connsiteY72" fmla="*/ 714703 h 925213"/>
              <a:gd name="connsiteX73" fmla="*/ 9827173 w 11195802"/>
              <a:gd name="connsiteY73" fmla="*/ 777765 h 925213"/>
              <a:gd name="connsiteX74" fmla="*/ 9795642 w 11195802"/>
              <a:gd name="connsiteY74" fmla="*/ 777765 h 925213"/>
              <a:gd name="connsiteX75" fmla="*/ 9080938 w 11195802"/>
              <a:gd name="connsiteY75" fmla="*/ 903889 h 925213"/>
              <a:gd name="connsiteX76" fmla="*/ 9249104 w 11195802"/>
              <a:gd name="connsiteY76" fmla="*/ 872358 h 925213"/>
              <a:gd name="connsiteX77" fmla="*/ 8849711 w 11195802"/>
              <a:gd name="connsiteY77" fmla="*/ 830318 h 925213"/>
              <a:gd name="connsiteX78" fmla="*/ 8713076 w 11195802"/>
              <a:gd name="connsiteY78" fmla="*/ 798786 h 925213"/>
              <a:gd name="connsiteX79" fmla="*/ 8681545 w 11195802"/>
              <a:gd name="connsiteY79" fmla="*/ 819806 h 925213"/>
              <a:gd name="connsiteX80" fmla="*/ 8650014 w 11195802"/>
              <a:gd name="connsiteY80" fmla="*/ 830317 h 925213"/>
              <a:gd name="connsiteX81" fmla="*/ 8513380 w 11195802"/>
              <a:gd name="connsiteY81" fmla="*/ 861848 h 925213"/>
              <a:gd name="connsiteX82" fmla="*/ 8355724 w 11195802"/>
              <a:gd name="connsiteY82" fmla="*/ 851338 h 925213"/>
              <a:gd name="connsiteX83" fmla="*/ 8324193 w 11195802"/>
              <a:gd name="connsiteY83" fmla="*/ 830317 h 925213"/>
              <a:gd name="connsiteX84" fmla="*/ 8292662 w 11195802"/>
              <a:gd name="connsiteY84" fmla="*/ 819806 h 925213"/>
              <a:gd name="connsiteX85" fmla="*/ 8208580 w 11195802"/>
              <a:gd name="connsiteY85" fmla="*/ 777765 h 925213"/>
              <a:gd name="connsiteX86" fmla="*/ 8145518 w 11195802"/>
              <a:gd name="connsiteY86" fmla="*/ 777765 h 925213"/>
              <a:gd name="connsiteX87" fmla="*/ 8029904 w 11195802"/>
              <a:gd name="connsiteY87" fmla="*/ 788275 h 925213"/>
              <a:gd name="connsiteX88" fmla="*/ 7935311 w 11195802"/>
              <a:gd name="connsiteY88" fmla="*/ 819806 h 925213"/>
              <a:gd name="connsiteX89" fmla="*/ 7851228 w 11195802"/>
              <a:gd name="connsiteY89" fmla="*/ 840827 h 925213"/>
              <a:gd name="connsiteX90" fmla="*/ 7809186 w 11195802"/>
              <a:gd name="connsiteY90" fmla="*/ 861848 h 925213"/>
              <a:gd name="connsiteX91" fmla="*/ 7777655 w 11195802"/>
              <a:gd name="connsiteY91" fmla="*/ 872358 h 925213"/>
              <a:gd name="connsiteX92" fmla="*/ 7735614 w 11195802"/>
              <a:gd name="connsiteY92" fmla="*/ 893379 h 925213"/>
              <a:gd name="connsiteX93" fmla="*/ 7598980 w 11195802"/>
              <a:gd name="connsiteY93" fmla="*/ 882869 h 925213"/>
              <a:gd name="connsiteX94" fmla="*/ 7493876 w 11195802"/>
              <a:gd name="connsiteY94" fmla="*/ 861848 h 925213"/>
              <a:gd name="connsiteX95" fmla="*/ 7420304 w 11195802"/>
              <a:gd name="connsiteY95" fmla="*/ 840827 h 925213"/>
              <a:gd name="connsiteX96" fmla="*/ 7283669 w 11195802"/>
              <a:gd name="connsiteY96" fmla="*/ 830317 h 925213"/>
              <a:gd name="connsiteX97" fmla="*/ 7231118 w 11195802"/>
              <a:gd name="connsiteY97" fmla="*/ 819806 h 925213"/>
              <a:gd name="connsiteX98" fmla="*/ 7262649 w 11195802"/>
              <a:gd name="connsiteY98" fmla="*/ 798786 h 925213"/>
              <a:gd name="connsiteX99" fmla="*/ 7231118 w 11195802"/>
              <a:gd name="connsiteY99" fmla="*/ 840827 h 925213"/>
              <a:gd name="connsiteX100" fmla="*/ 5791200 w 11195802"/>
              <a:gd name="connsiteY100" fmla="*/ 851338 h 925213"/>
              <a:gd name="connsiteX101" fmla="*/ 5759669 w 11195802"/>
              <a:gd name="connsiteY101" fmla="*/ 809296 h 925213"/>
              <a:gd name="connsiteX102" fmla="*/ 5665076 w 11195802"/>
              <a:gd name="connsiteY102" fmla="*/ 819806 h 925213"/>
              <a:gd name="connsiteX103" fmla="*/ 5454869 w 11195802"/>
              <a:gd name="connsiteY103" fmla="*/ 830317 h 925213"/>
              <a:gd name="connsiteX104" fmla="*/ 5423338 w 11195802"/>
              <a:gd name="connsiteY104" fmla="*/ 840827 h 925213"/>
              <a:gd name="connsiteX105" fmla="*/ 5381297 w 11195802"/>
              <a:gd name="connsiteY105" fmla="*/ 851338 h 925213"/>
              <a:gd name="connsiteX106" fmla="*/ 5223642 w 11195802"/>
              <a:gd name="connsiteY106" fmla="*/ 861848 h 925213"/>
              <a:gd name="connsiteX107" fmla="*/ 5412828 w 11195802"/>
              <a:gd name="connsiteY107" fmla="*/ 882869 h 925213"/>
              <a:gd name="connsiteX108" fmla="*/ 5454869 w 11195802"/>
              <a:gd name="connsiteY108" fmla="*/ 893379 h 925213"/>
              <a:gd name="connsiteX109" fmla="*/ 4981904 w 11195802"/>
              <a:gd name="connsiteY109" fmla="*/ 882869 h 925213"/>
              <a:gd name="connsiteX110" fmla="*/ 4876800 w 11195802"/>
              <a:gd name="connsiteY110" fmla="*/ 872358 h 925213"/>
              <a:gd name="connsiteX111" fmla="*/ 4771697 w 11195802"/>
              <a:gd name="connsiteY111" fmla="*/ 851338 h 925213"/>
              <a:gd name="connsiteX112" fmla="*/ 4656083 w 11195802"/>
              <a:gd name="connsiteY112" fmla="*/ 840827 h 925213"/>
              <a:gd name="connsiteX113" fmla="*/ 4298731 w 11195802"/>
              <a:gd name="connsiteY113" fmla="*/ 851338 h 925213"/>
              <a:gd name="connsiteX114" fmla="*/ 4256690 w 11195802"/>
              <a:gd name="connsiteY114" fmla="*/ 861848 h 925213"/>
              <a:gd name="connsiteX115" fmla="*/ 3993931 w 11195802"/>
              <a:gd name="connsiteY115" fmla="*/ 872358 h 925213"/>
              <a:gd name="connsiteX116" fmla="*/ 3647090 w 11195802"/>
              <a:gd name="connsiteY116" fmla="*/ 872358 h 925213"/>
              <a:gd name="connsiteX117" fmla="*/ 3552497 w 11195802"/>
              <a:gd name="connsiteY117" fmla="*/ 861848 h 925213"/>
              <a:gd name="connsiteX118" fmla="*/ 3426373 w 11195802"/>
              <a:gd name="connsiteY118" fmla="*/ 861848 h 925213"/>
              <a:gd name="connsiteX119" fmla="*/ 3426373 w 11195802"/>
              <a:gd name="connsiteY119" fmla="*/ 861848 h 925213"/>
              <a:gd name="connsiteX120" fmla="*/ 3226676 w 11195802"/>
              <a:gd name="connsiteY120" fmla="*/ 851338 h 925213"/>
              <a:gd name="connsiteX121" fmla="*/ 2785242 w 11195802"/>
              <a:gd name="connsiteY121" fmla="*/ 872358 h 925213"/>
              <a:gd name="connsiteX122" fmla="*/ 2638097 w 11195802"/>
              <a:gd name="connsiteY122" fmla="*/ 914400 h 925213"/>
              <a:gd name="connsiteX123" fmla="*/ 2501462 w 11195802"/>
              <a:gd name="connsiteY123" fmla="*/ 903889 h 925213"/>
              <a:gd name="connsiteX124" fmla="*/ 2343807 w 11195802"/>
              <a:gd name="connsiteY124" fmla="*/ 924910 h 925213"/>
              <a:gd name="connsiteX125" fmla="*/ 2280745 w 11195802"/>
              <a:gd name="connsiteY125" fmla="*/ 882869 h 925213"/>
              <a:gd name="connsiteX126" fmla="*/ 2249214 w 11195802"/>
              <a:gd name="connsiteY126" fmla="*/ 872358 h 925213"/>
              <a:gd name="connsiteX127" fmla="*/ 2175642 w 11195802"/>
              <a:gd name="connsiteY127" fmla="*/ 840827 h 925213"/>
              <a:gd name="connsiteX128" fmla="*/ 1912883 w 11195802"/>
              <a:gd name="connsiteY128" fmla="*/ 851338 h 925213"/>
              <a:gd name="connsiteX129" fmla="*/ 1881352 w 11195802"/>
              <a:gd name="connsiteY129" fmla="*/ 840827 h 925213"/>
              <a:gd name="connsiteX130" fmla="*/ 1807780 w 11195802"/>
              <a:gd name="connsiteY130" fmla="*/ 851338 h 925213"/>
              <a:gd name="connsiteX131" fmla="*/ 1776249 w 11195802"/>
              <a:gd name="connsiteY131" fmla="*/ 861848 h 925213"/>
              <a:gd name="connsiteX132" fmla="*/ 1597573 w 11195802"/>
              <a:gd name="connsiteY132" fmla="*/ 882869 h 925213"/>
              <a:gd name="connsiteX133" fmla="*/ 1156138 w 11195802"/>
              <a:gd name="connsiteY133" fmla="*/ 809296 h 925213"/>
              <a:gd name="connsiteX134" fmla="*/ 1240221 w 11195802"/>
              <a:gd name="connsiteY134" fmla="*/ 788276 h 925213"/>
              <a:gd name="connsiteX135" fmla="*/ 1051034 w 11195802"/>
              <a:gd name="connsiteY135" fmla="*/ 819806 h 925213"/>
              <a:gd name="connsiteX136" fmla="*/ 966952 w 11195802"/>
              <a:gd name="connsiteY136" fmla="*/ 809296 h 925213"/>
              <a:gd name="connsiteX137" fmla="*/ 966952 w 11195802"/>
              <a:gd name="connsiteY137" fmla="*/ 756744 h 925213"/>
              <a:gd name="connsiteX138" fmla="*/ 903890 w 11195802"/>
              <a:gd name="connsiteY138" fmla="*/ 746234 h 925213"/>
              <a:gd name="connsiteX139" fmla="*/ 872359 w 11195802"/>
              <a:gd name="connsiteY139" fmla="*/ 714703 h 925213"/>
              <a:gd name="connsiteX140" fmla="*/ 830318 w 11195802"/>
              <a:gd name="connsiteY140" fmla="*/ 756745 h 925213"/>
              <a:gd name="connsiteX141" fmla="*/ 704193 w 11195802"/>
              <a:gd name="connsiteY141" fmla="*/ 756745 h 925213"/>
              <a:gd name="connsiteX142" fmla="*/ 525518 w 11195802"/>
              <a:gd name="connsiteY142" fmla="*/ 725213 h 925213"/>
              <a:gd name="connsiteX143" fmla="*/ 451945 w 11195802"/>
              <a:gd name="connsiteY143" fmla="*/ 672662 h 925213"/>
              <a:gd name="connsiteX144" fmla="*/ 388883 w 11195802"/>
              <a:gd name="connsiteY144" fmla="*/ 704192 h 925213"/>
              <a:gd name="connsiteX145" fmla="*/ 262759 w 11195802"/>
              <a:gd name="connsiteY145" fmla="*/ 704193 h 925213"/>
              <a:gd name="connsiteX146" fmla="*/ 63062 w 11195802"/>
              <a:gd name="connsiteY146" fmla="*/ 704193 h 925213"/>
              <a:gd name="connsiteX147" fmla="*/ 31531 w 11195802"/>
              <a:gd name="connsiteY147" fmla="*/ 620110 h 925213"/>
              <a:gd name="connsiteX148" fmla="*/ 0 w 11195802"/>
              <a:gd name="connsiteY148" fmla="*/ 557048 h 925213"/>
              <a:gd name="connsiteX149" fmla="*/ 10511 w 11195802"/>
              <a:gd name="connsiteY149" fmla="*/ 462455 h 925213"/>
              <a:gd name="connsiteX150" fmla="*/ 31531 w 11195802"/>
              <a:gd name="connsiteY150" fmla="*/ 430924 h 925213"/>
              <a:gd name="connsiteX151" fmla="*/ 10511 w 11195802"/>
              <a:gd name="connsiteY151" fmla="*/ 367862 h 925213"/>
              <a:gd name="connsiteX152" fmla="*/ 21021 w 11195802"/>
              <a:gd name="connsiteY152" fmla="*/ 315310 h 925213"/>
              <a:gd name="connsiteX153" fmla="*/ 42042 w 11195802"/>
              <a:gd name="connsiteY153" fmla="*/ 283779 h 925213"/>
              <a:gd name="connsiteX154" fmla="*/ 52552 w 11195802"/>
              <a:gd name="connsiteY154" fmla="*/ 52551 h 925213"/>
              <a:gd name="connsiteX155" fmla="*/ 63062 w 11195802"/>
              <a:gd name="connsiteY155" fmla="*/ 0 h 925213"/>
              <a:gd name="connsiteX0" fmla="*/ 63062 w 11195802"/>
              <a:gd name="connsiteY0" fmla="*/ 0 h 925213"/>
              <a:gd name="connsiteX1" fmla="*/ 63062 w 11195802"/>
              <a:gd name="connsiteY1" fmla="*/ 0 h 925213"/>
              <a:gd name="connsiteX2" fmla="*/ 189186 w 11195802"/>
              <a:gd name="connsiteY2" fmla="*/ 10510 h 925213"/>
              <a:gd name="connsiteX3" fmla="*/ 252249 w 11195802"/>
              <a:gd name="connsiteY3" fmla="*/ 42041 h 925213"/>
              <a:gd name="connsiteX4" fmla="*/ 304800 w 11195802"/>
              <a:gd name="connsiteY4" fmla="*/ 52551 h 925213"/>
              <a:gd name="connsiteX5" fmla="*/ 367862 w 11195802"/>
              <a:gd name="connsiteY5" fmla="*/ 73572 h 925213"/>
              <a:gd name="connsiteX6" fmla="*/ 399393 w 11195802"/>
              <a:gd name="connsiteY6" fmla="*/ 84082 h 925213"/>
              <a:gd name="connsiteX7" fmla="*/ 430924 w 11195802"/>
              <a:gd name="connsiteY7" fmla="*/ 94593 h 925213"/>
              <a:gd name="connsiteX8" fmla="*/ 1471449 w 11195802"/>
              <a:gd name="connsiteY8" fmla="*/ 94593 h 925213"/>
              <a:gd name="connsiteX9" fmla="*/ 1513490 w 11195802"/>
              <a:gd name="connsiteY9" fmla="*/ 105103 h 925213"/>
              <a:gd name="connsiteX10" fmla="*/ 1797269 w 11195802"/>
              <a:gd name="connsiteY10" fmla="*/ 94593 h 925213"/>
              <a:gd name="connsiteX11" fmla="*/ 2207173 w 11195802"/>
              <a:gd name="connsiteY11" fmla="*/ 84082 h 925213"/>
              <a:gd name="connsiteX12" fmla="*/ 2175641 w 11195802"/>
              <a:gd name="connsiteY12" fmla="*/ 126124 h 925213"/>
              <a:gd name="connsiteX13" fmla="*/ 2501462 w 11195802"/>
              <a:gd name="connsiteY13" fmla="*/ 42041 h 925213"/>
              <a:gd name="connsiteX14" fmla="*/ 4298731 w 11195802"/>
              <a:gd name="connsiteY14" fmla="*/ 73572 h 925213"/>
              <a:gd name="connsiteX15" fmla="*/ 4487918 w 11195802"/>
              <a:gd name="connsiteY15" fmla="*/ 73572 h 925213"/>
              <a:gd name="connsiteX16" fmla="*/ 4487918 w 11195802"/>
              <a:gd name="connsiteY16" fmla="*/ 73572 h 925213"/>
              <a:gd name="connsiteX17" fmla="*/ 5990897 w 11195802"/>
              <a:gd name="connsiteY17" fmla="*/ 73572 h 925213"/>
              <a:gd name="connsiteX18" fmla="*/ 6011918 w 11195802"/>
              <a:gd name="connsiteY18" fmla="*/ 31531 h 925213"/>
              <a:gd name="connsiteX19" fmla="*/ 6264166 w 11195802"/>
              <a:gd name="connsiteY19" fmla="*/ 105103 h 925213"/>
              <a:gd name="connsiteX20" fmla="*/ 6264166 w 11195802"/>
              <a:gd name="connsiteY20" fmla="*/ 105103 h 925213"/>
              <a:gd name="connsiteX21" fmla="*/ 6411311 w 11195802"/>
              <a:gd name="connsiteY21" fmla="*/ 136634 h 925213"/>
              <a:gd name="connsiteX22" fmla="*/ 6495393 w 11195802"/>
              <a:gd name="connsiteY22" fmla="*/ 147144 h 925213"/>
              <a:gd name="connsiteX23" fmla="*/ 6663559 w 11195802"/>
              <a:gd name="connsiteY23" fmla="*/ 178675 h 925213"/>
              <a:gd name="connsiteX24" fmla="*/ 6705600 w 11195802"/>
              <a:gd name="connsiteY24" fmla="*/ 168165 h 925213"/>
              <a:gd name="connsiteX25" fmla="*/ 6737131 w 11195802"/>
              <a:gd name="connsiteY25" fmla="*/ 147144 h 925213"/>
              <a:gd name="connsiteX26" fmla="*/ 6863255 w 11195802"/>
              <a:gd name="connsiteY26" fmla="*/ 126124 h 925213"/>
              <a:gd name="connsiteX27" fmla="*/ 6978869 w 11195802"/>
              <a:gd name="connsiteY27" fmla="*/ 105103 h 925213"/>
              <a:gd name="connsiteX28" fmla="*/ 7031421 w 11195802"/>
              <a:gd name="connsiteY28" fmla="*/ 84082 h 925213"/>
              <a:gd name="connsiteX29" fmla="*/ 7062952 w 11195802"/>
              <a:gd name="connsiteY29" fmla="*/ 10510 h 925213"/>
              <a:gd name="connsiteX30" fmla="*/ 7147035 w 11195802"/>
              <a:gd name="connsiteY30" fmla="*/ 42041 h 925213"/>
              <a:gd name="connsiteX31" fmla="*/ 7252138 w 11195802"/>
              <a:gd name="connsiteY31" fmla="*/ 73572 h 925213"/>
              <a:gd name="connsiteX32" fmla="*/ 7294180 w 11195802"/>
              <a:gd name="connsiteY32" fmla="*/ 94593 h 925213"/>
              <a:gd name="connsiteX33" fmla="*/ 7777655 w 11195802"/>
              <a:gd name="connsiteY33" fmla="*/ 126124 h 925213"/>
              <a:gd name="connsiteX34" fmla="*/ 7893269 w 11195802"/>
              <a:gd name="connsiteY34" fmla="*/ 147144 h 925213"/>
              <a:gd name="connsiteX35" fmla="*/ 8029904 w 11195802"/>
              <a:gd name="connsiteY35" fmla="*/ 136634 h 925213"/>
              <a:gd name="connsiteX36" fmla="*/ 8450318 w 11195802"/>
              <a:gd name="connsiteY36" fmla="*/ 126124 h 925213"/>
              <a:gd name="connsiteX37" fmla="*/ 8597462 w 11195802"/>
              <a:gd name="connsiteY37" fmla="*/ 115613 h 925213"/>
              <a:gd name="connsiteX38" fmla="*/ 8628993 w 11195802"/>
              <a:gd name="connsiteY38" fmla="*/ 94593 h 925213"/>
              <a:gd name="connsiteX39" fmla="*/ 8650014 w 11195802"/>
              <a:gd name="connsiteY39" fmla="*/ 84082 h 925213"/>
              <a:gd name="connsiteX40" fmla="*/ 8681545 w 11195802"/>
              <a:gd name="connsiteY40" fmla="*/ 105103 h 925213"/>
              <a:gd name="connsiteX41" fmla="*/ 8807669 w 11195802"/>
              <a:gd name="connsiteY41" fmla="*/ 115613 h 925213"/>
              <a:gd name="connsiteX42" fmla="*/ 8839200 w 11195802"/>
              <a:gd name="connsiteY42" fmla="*/ 126124 h 925213"/>
              <a:gd name="connsiteX43" fmla="*/ 8881242 w 11195802"/>
              <a:gd name="connsiteY43" fmla="*/ 136634 h 925213"/>
              <a:gd name="connsiteX44" fmla="*/ 8912773 w 11195802"/>
              <a:gd name="connsiteY44" fmla="*/ 147144 h 925213"/>
              <a:gd name="connsiteX45" fmla="*/ 9122980 w 11195802"/>
              <a:gd name="connsiteY45" fmla="*/ 157655 h 925213"/>
              <a:gd name="connsiteX46" fmla="*/ 9154511 w 11195802"/>
              <a:gd name="connsiteY46" fmla="*/ 168165 h 925213"/>
              <a:gd name="connsiteX47" fmla="*/ 9574924 w 11195802"/>
              <a:gd name="connsiteY47" fmla="*/ 147144 h 925213"/>
              <a:gd name="connsiteX48" fmla="*/ 9743090 w 11195802"/>
              <a:gd name="connsiteY48" fmla="*/ 115613 h 925213"/>
              <a:gd name="connsiteX49" fmla="*/ 10121462 w 11195802"/>
              <a:gd name="connsiteY49" fmla="*/ 105103 h 925213"/>
              <a:gd name="connsiteX50" fmla="*/ 10363200 w 11195802"/>
              <a:gd name="connsiteY50" fmla="*/ 94593 h 925213"/>
              <a:gd name="connsiteX51" fmla="*/ 11193518 w 11195802"/>
              <a:gd name="connsiteY51" fmla="*/ 105103 h 925213"/>
              <a:gd name="connsiteX52" fmla="*/ 11161986 w 11195802"/>
              <a:gd name="connsiteY52" fmla="*/ 115613 h 925213"/>
              <a:gd name="connsiteX53" fmla="*/ 11109435 w 11195802"/>
              <a:gd name="connsiteY53" fmla="*/ 136634 h 925213"/>
              <a:gd name="connsiteX54" fmla="*/ 11077904 w 11195802"/>
              <a:gd name="connsiteY54" fmla="*/ 157655 h 925213"/>
              <a:gd name="connsiteX55" fmla="*/ 10972800 w 11195802"/>
              <a:gd name="connsiteY55" fmla="*/ 178675 h 925213"/>
              <a:gd name="connsiteX56" fmla="*/ 10983311 w 11195802"/>
              <a:gd name="connsiteY56" fmla="*/ 210206 h 925213"/>
              <a:gd name="connsiteX57" fmla="*/ 11004331 w 11195802"/>
              <a:gd name="connsiteY57" fmla="*/ 241738 h 925213"/>
              <a:gd name="connsiteX58" fmla="*/ 11035862 w 11195802"/>
              <a:gd name="connsiteY58" fmla="*/ 378372 h 925213"/>
              <a:gd name="connsiteX59" fmla="*/ 10909738 w 11195802"/>
              <a:gd name="connsiteY59" fmla="*/ 451944 h 925213"/>
              <a:gd name="connsiteX60" fmla="*/ 10920249 w 11195802"/>
              <a:gd name="connsiteY60" fmla="*/ 599089 h 925213"/>
              <a:gd name="connsiteX61" fmla="*/ 10930759 w 11195802"/>
              <a:gd name="connsiteY61" fmla="*/ 630620 h 925213"/>
              <a:gd name="connsiteX62" fmla="*/ 11004331 w 11195802"/>
              <a:gd name="connsiteY62" fmla="*/ 651641 h 925213"/>
              <a:gd name="connsiteX63" fmla="*/ 10825655 w 11195802"/>
              <a:gd name="connsiteY63" fmla="*/ 662151 h 925213"/>
              <a:gd name="connsiteX64" fmla="*/ 10836166 w 11195802"/>
              <a:gd name="connsiteY64" fmla="*/ 651641 h 925213"/>
              <a:gd name="connsiteX65" fmla="*/ 10836166 w 11195802"/>
              <a:gd name="connsiteY65" fmla="*/ 683171 h 925213"/>
              <a:gd name="connsiteX66" fmla="*/ 10815145 w 11195802"/>
              <a:gd name="connsiteY66" fmla="*/ 683172 h 925213"/>
              <a:gd name="connsiteX67" fmla="*/ 10699531 w 11195802"/>
              <a:gd name="connsiteY67" fmla="*/ 714703 h 925213"/>
              <a:gd name="connsiteX68" fmla="*/ 10657490 w 11195802"/>
              <a:gd name="connsiteY68" fmla="*/ 735724 h 925213"/>
              <a:gd name="connsiteX69" fmla="*/ 10615449 w 11195802"/>
              <a:gd name="connsiteY69" fmla="*/ 746234 h 925213"/>
              <a:gd name="connsiteX70" fmla="*/ 9963807 w 11195802"/>
              <a:gd name="connsiteY70" fmla="*/ 735724 h 925213"/>
              <a:gd name="connsiteX71" fmla="*/ 9879724 w 11195802"/>
              <a:gd name="connsiteY71" fmla="*/ 693682 h 925213"/>
              <a:gd name="connsiteX72" fmla="*/ 9848193 w 11195802"/>
              <a:gd name="connsiteY72" fmla="*/ 714703 h 925213"/>
              <a:gd name="connsiteX73" fmla="*/ 9827173 w 11195802"/>
              <a:gd name="connsiteY73" fmla="*/ 777765 h 925213"/>
              <a:gd name="connsiteX74" fmla="*/ 9795642 w 11195802"/>
              <a:gd name="connsiteY74" fmla="*/ 777765 h 925213"/>
              <a:gd name="connsiteX75" fmla="*/ 9080938 w 11195802"/>
              <a:gd name="connsiteY75" fmla="*/ 903889 h 925213"/>
              <a:gd name="connsiteX76" fmla="*/ 9249104 w 11195802"/>
              <a:gd name="connsiteY76" fmla="*/ 872358 h 925213"/>
              <a:gd name="connsiteX77" fmla="*/ 8849711 w 11195802"/>
              <a:gd name="connsiteY77" fmla="*/ 830318 h 925213"/>
              <a:gd name="connsiteX78" fmla="*/ 8713076 w 11195802"/>
              <a:gd name="connsiteY78" fmla="*/ 798786 h 925213"/>
              <a:gd name="connsiteX79" fmla="*/ 8681545 w 11195802"/>
              <a:gd name="connsiteY79" fmla="*/ 819806 h 925213"/>
              <a:gd name="connsiteX80" fmla="*/ 8650014 w 11195802"/>
              <a:gd name="connsiteY80" fmla="*/ 830317 h 925213"/>
              <a:gd name="connsiteX81" fmla="*/ 8513380 w 11195802"/>
              <a:gd name="connsiteY81" fmla="*/ 861848 h 925213"/>
              <a:gd name="connsiteX82" fmla="*/ 8355724 w 11195802"/>
              <a:gd name="connsiteY82" fmla="*/ 851338 h 925213"/>
              <a:gd name="connsiteX83" fmla="*/ 8324193 w 11195802"/>
              <a:gd name="connsiteY83" fmla="*/ 830317 h 925213"/>
              <a:gd name="connsiteX84" fmla="*/ 8292662 w 11195802"/>
              <a:gd name="connsiteY84" fmla="*/ 819806 h 925213"/>
              <a:gd name="connsiteX85" fmla="*/ 8208580 w 11195802"/>
              <a:gd name="connsiteY85" fmla="*/ 777765 h 925213"/>
              <a:gd name="connsiteX86" fmla="*/ 8145518 w 11195802"/>
              <a:gd name="connsiteY86" fmla="*/ 777765 h 925213"/>
              <a:gd name="connsiteX87" fmla="*/ 8029904 w 11195802"/>
              <a:gd name="connsiteY87" fmla="*/ 788275 h 925213"/>
              <a:gd name="connsiteX88" fmla="*/ 7935311 w 11195802"/>
              <a:gd name="connsiteY88" fmla="*/ 819806 h 925213"/>
              <a:gd name="connsiteX89" fmla="*/ 7851228 w 11195802"/>
              <a:gd name="connsiteY89" fmla="*/ 840827 h 925213"/>
              <a:gd name="connsiteX90" fmla="*/ 7809186 w 11195802"/>
              <a:gd name="connsiteY90" fmla="*/ 861848 h 925213"/>
              <a:gd name="connsiteX91" fmla="*/ 7777655 w 11195802"/>
              <a:gd name="connsiteY91" fmla="*/ 872358 h 925213"/>
              <a:gd name="connsiteX92" fmla="*/ 7735614 w 11195802"/>
              <a:gd name="connsiteY92" fmla="*/ 893379 h 925213"/>
              <a:gd name="connsiteX93" fmla="*/ 7598980 w 11195802"/>
              <a:gd name="connsiteY93" fmla="*/ 882869 h 925213"/>
              <a:gd name="connsiteX94" fmla="*/ 7493876 w 11195802"/>
              <a:gd name="connsiteY94" fmla="*/ 861848 h 925213"/>
              <a:gd name="connsiteX95" fmla="*/ 7420304 w 11195802"/>
              <a:gd name="connsiteY95" fmla="*/ 840827 h 925213"/>
              <a:gd name="connsiteX96" fmla="*/ 7283669 w 11195802"/>
              <a:gd name="connsiteY96" fmla="*/ 830317 h 925213"/>
              <a:gd name="connsiteX97" fmla="*/ 7231118 w 11195802"/>
              <a:gd name="connsiteY97" fmla="*/ 819806 h 925213"/>
              <a:gd name="connsiteX98" fmla="*/ 7262649 w 11195802"/>
              <a:gd name="connsiteY98" fmla="*/ 798786 h 925213"/>
              <a:gd name="connsiteX99" fmla="*/ 7231118 w 11195802"/>
              <a:gd name="connsiteY99" fmla="*/ 840827 h 925213"/>
              <a:gd name="connsiteX100" fmla="*/ 5791200 w 11195802"/>
              <a:gd name="connsiteY100" fmla="*/ 851338 h 925213"/>
              <a:gd name="connsiteX101" fmla="*/ 5759669 w 11195802"/>
              <a:gd name="connsiteY101" fmla="*/ 809296 h 925213"/>
              <a:gd name="connsiteX102" fmla="*/ 5665076 w 11195802"/>
              <a:gd name="connsiteY102" fmla="*/ 819806 h 925213"/>
              <a:gd name="connsiteX103" fmla="*/ 5454869 w 11195802"/>
              <a:gd name="connsiteY103" fmla="*/ 830317 h 925213"/>
              <a:gd name="connsiteX104" fmla="*/ 5423338 w 11195802"/>
              <a:gd name="connsiteY104" fmla="*/ 840827 h 925213"/>
              <a:gd name="connsiteX105" fmla="*/ 5381297 w 11195802"/>
              <a:gd name="connsiteY105" fmla="*/ 851338 h 925213"/>
              <a:gd name="connsiteX106" fmla="*/ 5223642 w 11195802"/>
              <a:gd name="connsiteY106" fmla="*/ 861848 h 925213"/>
              <a:gd name="connsiteX107" fmla="*/ 5412828 w 11195802"/>
              <a:gd name="connsiteY107" fmla="*/ 882869 h 925213"/>
              <a:gd name="connsiteX108" fmla="*/ 5454869 w 11195802"/>
              <a:gd name="connsiteY108" fmla="*/ 893379 h 925213"/>
              <a:gd name="connsiteX109" fmla="*/ 4981904 w 11195802"/>
              <a:gd name="connsiteY109" fmla="*/ 882869 h 925213"/>
              <a:gd name="connsiteX110" fmla="*/ 4876800 w 11195802"/>
              <a:gd name="connsiteY110" fmla="*/ 872358 h 925213"/>
              <a:gd name="connsiteX111" fmla="*/ 4771697 w 11195802"/>
              <a:gd name="connsiteY111" fmla="*/ 851338 h 925213"/>
              <a:gd name="connsiteX112" fmla="*/ 4656083 w 11195802"/>
              <a:gd name="connsiteY112" fmla="*/ 840827 h 925213"/>
              <a:gd name="connsiteX113" fmla="*/ 4298731 w 11195802"/>
              <a:gd name="connsiteY113" fmla="*/ 851338 h 925213"/>
              <a:gd name="connsiteX114" fmla="*/ 4256690 w 11195802"/>
              <a:gd name="connsiteY114" fmla="*/ 861848 h 925213"/>
              <a:gd name="connsiteX115" fmla="*/ 3993931 w 11195802"/>
              <a:gd name="connsiteY115" fmla="*/ 872358 h 925213"/>
              <a:gd name="connsiteX116" fmla="*/ 3647090 w 11195802"/>
              <a:gd name="connsiteY116" fmla="*/ 872358 h 925213"/>
              <a:gd name="connsiteX117" fmla="*/ 3552497 w 11195802"/>
              <a:gd name="connsiteY117" fmla="*/ 861848 h 925213"/>
              <a:gd name="connsiteX118" fmla="*/ 3426373 w 11195802"/>
              <a:gd name="connsiteY118" fmla="*/ 861848 h 925213"/>
              <a:gd name="connsiteX119" fmla="*/ 3426373 w 11195802"/>
              <a:gd name="connsiteY119" fmla="*/ 861848 h 925213"/>
              <a:gd name="connsiteX120" fmla="*/ 3226676 w 11195802"/>
              <a:gd name="connsiteY120" fmla="*/ 851338 h 925213"/>
              <a:gd name="connsiteX121" fmla="*/ 2785242 w 11195802"/>
              <a:gd name="connsiteY121" fmla="*/ 872358 h 925213"/>
              <a:gd name="connsiteX122" fmla="*/ 2638097 w 11195802"/>
              <a:gd name="connsiteY122" fmla="*/ 914400 h 925213"/>
              <a:gd name="connsiteX123" fmla="*/ 2501462 w 11195802"/>
              <a:gd name="connsiteY123" fmla="*/ 903889 h 925213"/>
              <a:gd name="connsiteX124" fmla="*/ 2343807 w 11195802"/>
              <a:gd name="connsiteY124" fmla="*/ 924910 h 925213"/>
              <a:gd name="connsiteX125" fmla="*/ 2280745 w 11195802"/>
              <a:gd name="connsiteY125" fmla="*/ 882869 h 925213"/>
              <a:gd name="connsiteX126" fmla="*/ 2249214 w 11195802"/>
              <a:gd name="connsiteY126" fmla="*/ 872358 h 925213"/>
              <a:gd name="connsiteX127" fmla="*/ 2175642 w 11195802"/>
              <a:gd name="connsiteY127" fmla="*/ 840827 h 925213"/>
              <a:gd name="connsiteX128" fmla="*/ 1912883 w 11195802"/>
              <a:gd name="connsiteY128" fmla="*/ 851338 h 925213"/>
              <a:gd name="connsiteX129" fmla="*/ 1881352 w 11195802"/>
              <a:gd name="connsiteY129" fmla="*/ 840827 h 925213"/>
              <a:gd name="connsiteX130" fmla="*/ 1807780 w 11195802"/>
              <a:gd name="connsiteY130" fmla="*/ 851338 h 925213"/>
              <a:gd name="connsiteX131" fmla="*/ 1776249 w 11195802"/>
              <a:gd name="connsiteY131" fmla="*/ 861848 h 925213"/>
              <a:gd name="connsiteX132" fmla="*/ 1597573 w 11195802"/>
              <a:gd name="connsiteY132" fmla="*/ 882869 h 925213"/>
              <a:gd name="connsiteX133" fmla="*/ 1156138 w 11195802"/>
              <a:gd name="connsiteY133" fmla="*/ 809296 h 925213"/>
              <a:gd name="connsiteX134" fmla="*/ 1240221 w 11195802"/>
              <a:gd name="connsiteY134" fmla="*/ 788276 h 925213"/>
              <a:gd name="connsiteX135" fmla="*/ 1051034 w 11195802"/>
              <a:gd name="connsiteY135" fmla="*/ 819806 h 925213"/>
              <a:gd name="connsiteX136" fmla="*/ 966952 w 11195802"/>
              <a:gd name="connsiteY136" fmla="*/ 809296 h 925213"/>
              <a:gd name="connsiteX137" fmla="*/ 966952 w 11195802"/>
              <a:gd name="connsiteY137" fmla="*/ 756744 h 925213"/>
              <a:gd name="connsiteX138" fmla="*/ 903890 w 11195802"/>
              <a:gd name="connsiteY138" fmla="*/ 746234 h 925213"/>
              <a:gd name="connsiteX139" fmla="*/ 872359 w 11195802"/>
              <a:gd name="connsiteY139" fmla="*/ 714703 h 925213"/>
              <a:gd name="connsiteX140" fmla="*/ 830318 w 11195802"/>
              <a:gd name="connsiteY140" fmla="*/ 756745 h 925213"/>
              <a:gd name="connsiteX141" fmla="*/ 704193 w 11195802"/>
              <a:gd name="connsiteY141" fmla="*/ 756745 h 925213"/>
              <a:gd name="connsiteX142" fmla="*/ 525518 w 11195802"/>
              <a:gd name="connsiteY142" fmla="*/ 725213 h 925213"/>
              <a:gd name="connsiteX143" fmla="*/ 451945 w 11195802"/>
              <a:gd name="connsiteY143" fmla="*/ 672662 h 925213"/>
              <a:gd name="connsiteX144" fmla="*/ 388883 w 11195802"/>
              <a:gd name="connsiteY144" fmla="*/ 704192 h 925213"/>
              <a:gd name="connsiteX145" fmla="*/ 262759 w 11195802"/>
              <a:gd name="connsiteY145" fmla="*/ 704193 h 925213"/>
              <a:gd name="connsiteX146" fmla="*/ 63062 w 11195802"/>
              <a:gd name="connsiteY146" fmla="*/ 704193 h 925213"/>
              <a:gd name="connsiteX147" fmla="*/ 31531 w 11195802"/>
              <a:gd name="connsiteY147" fmla="*/ 620110 h 925213"/>
              <a:gd name="connsiteX148" fmla="*/ 0 w 11195802"/>
              <a:gd name="connsiteY148" fmla="*/ 557048 h 925213"/>
              <a:gd name="connsiteX149" fmla="*/ 10511 w 11195802"/>
              <a:gd name="connsiteY149" fmla="*/ 462455 h 925213"/>
              <a:gd name="connsiteX150" fmla="*/ 31531 w 11195802"/>
              <a:gd name="connsiteY150" fmla="*/ 430924 h 925213"/>
              <a:gd name="connsiteX151" fmla="*/ 10511 w 11195802"/>
              <a:gd name="connsiteY151" fmla="*/ 367862 h 925213"/>
              <a:gd name="connsiteX152" fmla="*/ 21021 w 11195802"/>
              <a:gd name="connsiteY152" fmla="*/ 315310 h 925213"/>
              <a:gd name="connsiteX153" fmla="*/ 42042 w 11195802"/>
              <a:gd name="connsiteY153" fmla="*/ 283779 h 925213"/>
              <a:gd name="connsiteX154" fmla="*/ 52552 w 11195802"/>
              <a:gd name="connsiteY154" fmla="*/ 52551 h 925213"/>
              <a:gd name="connsiteX155" fmla="*/ 63062 w 11195802"/>
              <a:gd name="connsiteY155" fmla="*/ 0 h 925213"/>
              <a:gd name="connsiteX0" fmla="*/ 63062 w 11213835"/>
              <a:gd name="connsiteY0" fmla="*/ 0 h 925213"/>
              <a:gd name="connsiteX1" fmla="*/ 63062 w 11213835"/>
              <a:gd name="connsiteY1" fmla="*/ 0 h 925213"/>
              <a:gd name="connsiteX2" fmla="*/ 189186 w 11213835"/>
              <a:gd name="connsiteY2" fmla="*/ 10510 h 925213"/>
              <a:gd name="connsiteX3" fmla="*/ 252249 w 11213835"/>
              <a:gd name="connsiteY3" fmla="*/ 42041 h 925213"/>
              <a:gd name="connsiteX4" fmla="*/ 304800 w 11213835"/>
              <a:gd name="connsiteY4" fmla="*/ 52551 h 925213"/>
              <a:gd name="connsiteX5" fmla="*/ 367862 w 11213835"/>
              <a:gd name="connsiteY5" fmla="*/ 73572 h 925213"/>
              <a:gd name="connsiteX6" fmla="*/ 399393 w 11213835"/>
              <a:gd name="connsiteY6" fmla="*/ 84082 h 925213"/>
              <a:gd name="connsiteX7" fmla="*/ 430924 w 11213835"/>
              <a:gd name="connsiteY7" fmla="*/ 94593 h 925213"/>
              <a:gd name="connsiteX8" fmla="*/ 1471449 w 11213835"/>
              <a:gd name="connsiteY8" fmla="*/ 94593 h 925213"/>
              <a:gd name="connsiteX9" fmla="*/ 1513490 w 11213835"/>
              <a:gd name="connsiteY9" fmla="*/ 105103 h 925213"/>
              <a:gd name="connsiteX10" fmla="*/ 1797269 w 11213835"/>
              <a:gd name="connsiteY10" fmla="*/ 94593 h 925213"/>
              <a:gd name="connsiteX11" fmla="*/ 2207173 w 11213835"/>
              <a:gd name="connsiteY11" fmla="*/ 84082 h 925213"/>
              <a:gd name="connsiteX12" fmla="*/ 2175641 w 11213835"/>
              <a:gd name="connsiteY12" fmla="*/ 126124 h 925213"/>
              <a:gd name="connsiteX13" fmla="*/ 2501462 w 11213835"/>
              <a:gd name="connsiteY13" fmla="*/ 42041 h 925213"/>
              <a:gd name="connsiteX14" fmla="*/ 4298731 w 11213835"/>
              <a:gd name="connsiteY14" fmla="*/ 73572 h 925213"/>
              <a:gd name="connsiteX15" fmla="*/ 4487918 w 11213835"/>
              <a:gd name="connsiteY15" fmla="*/ 73572 h 925213"/>
              <a:gd name="connsiteX16" fmla="*/ 4487918 w 11213835"/>
              <a:gd name="connsiteY16" fmla="*/ 73572 h 925213"/>
              <a:gd name="connsiteX17" fmla="*/ 5990897 w 11213835"/>
              <a:gd name="connsiteY17" fmla="*/ 73572 h 925213"/>
              <a:gd name="connsiteX18" fmla="*/ 6011918 w 11213835"/>
              <a:gd name="connsiteY18" fmla="*/ 31531 h 925213"/>
              <a:gd name="connsiteX19" fmla="*/ 6264166 w 11213835"/>
              <a:gd name="connsiteY19" fmla="*/ 105103 h 925213"/>
              <a:gd name="connsiteX20" fmla="*/ 6264166 w 11213835"/>
              <a:gd name="connsiteY20" fmla="*/ 105103 h 925213"/>
              <a:gd name="connsiteX21" fmla="*/ 6411311 w 11213835"/>
              <a:gd name="connsiteY21" fmla="*/ 136634 h 925213"/>
              <a:gd name="connsiteX22" fmla="*/ 6495393 w 11213835"/>
              <a:gd name="connsiteY22" fmla="*/ 147144 h 925213"/>
              <a:gd name="connsiteX23" fmla="*/ 6663559 w 11213835"/>
              <a:gd name="connsiteY23" fmla="*/ 178675 h 925213"/>
              <a:gd name="connsiteX24" fmla="*/ 6705600 w 11213835"/>
              <a:gd name="connsiteY24" fmla="*/ 168165 h 925213"/>
              <a:gd name="connsiteX25" fmla="*/ 6737131 w 11213835"/>
              <a:gd name="connsiteY25" fmla="*/ 147144 h 925213"/>
              <a:gd name="connsiteX26" fmla="*/ 6863255 w 11213835"/>
              <a:gd name="connsiteY26" fmla="*/ 126124 h 925213"/>
              <a:gd name="connsiteX27" fmla="*/ 6978869 w 11213835"/>
              <a:gd name="connsiteY27" fmla="*/ 105103 h 925213"/>
              <a:gd name="connsiteX28" fmla="*/ 7031421 w 11213835"/>
              <a:gd name="connsiteY28" fmla="*/ 84082 h 925213"/>
              <a:gd name="connsiteX29" fmla="*/ 7062952 w 11213835"/>
              <a:gd name="connsiteY29" fmla="*/ 10510 h 925213"/>
              <a:gd name="connsiteX30" fmla="*/ 7147035 w 11213835"/>
              <a:gd name="connsiteY30" fmla="*/ 42041 h 925213"/>
              <a:gd name="connsiteX31" fmla="*/ 7252138 w 11213835"/>
              <a:gd name="connsiteY31" fmla="*/ 73572 h 925213"/>
              <a:gd name="connsiteX32" fmla="*/ 7294180 w 11213835"/>
              <a:gd name="connsiteY32" fmla="*/ 94593 h 925213"/>
              <a:gd name="connsiteX33" fmla="*/ 7777655 w 11213835"/>
              <a:gd name="connsiteY33" fmla="*/ 126124 h 925213"/>
              <a:gd name="connsiteX34" fmla="*/ 7893269 w 11213835"/>
              <a:gd name="connsiteY34" fmla="*/ 147144 h 925213"/>
              <a:gd name="connsiteX35" fmla="*/ 8029904 w 11213835"/>
              <a:gd name="connsiteY35" fmla="*/ 136634 h 925213"/>
              <a:gd name="connsiteX36" fmla="*/ 8450318 w 11213835"/>
              <a:gd name="connsiteY36" fmla="*/ 126124 h 925213"/>
              <a:gd name="connsiteX37" fmla="*/ 8597462 w 11213835"/>
              <a:gd name="connsiteY37" fmla="*/ 115613 h 925213"/>
              <a:gd name="connsiteX38" fmla="*/ 8628993 w 11213835"/>
              <a:gd name="connsiteY38" fmla="*/ 94593 h 925213"/>
              <a:gd name="connsiteX39" fmla="*/ 8650014 w 11213835"/>
              <a:gd name="connsiteY39" fmla="*/ 84082 h 925213"/>
              <a:gd name="connsiteX40" fmla="*/ 8681545 w 11213835"/>
              <a:gd name="connsiteY40" fmla="*/ 105103 h 925213"/>
              <a:gd name="connsiteX41" fmla="*/ 8807669 w 11213835"/>
              <a:gd name="connsiteY41" fmla="*/ 115613 h 925213"/>
              <a:gd name="connsiteX42" fmla="*/ 8839200 w 11213835"/>
              <a:gd name="connsiteY42" fmla="*/ 126124 h 925213"/>
              <a:gd name="connsiteX43" fmla="*/ 8881242 w 11213835"/>
              <a:gd name="connsiteY43" fmla="*/ 136634 h 925213"/>
              <a:gd name="connsiteX44" fmla="*/ 8912773 w 11213835"/>
              <a:gd name="connsiteY44" fmla="*/ 147144 h 925213"/>
              <a:gd name="connsiteX45" fmla="*/ 9122980 w 11213835"/>
              <a:gd name="connsiteY45" fmla="*/ 157655 h 925213"/>
              <a:gd name="connsiteX46" fmla="*/ 9154511 w 11213835"/>
              <a:gd name="connsiteY46" fmla="*/ 168165 h 925213"/>
              <a:gd name="connsiteX47" fmla="*/ 9574924 w 11213835"/>
              <a:gd name="connsiteY47" fmla="*/ 147144 h 925213"/>
              <a:gd name="connsiteX48" fmla="*/ 9743090 w 11213835"/>
              <a:gd name="connsiteY48" fmla="*/ 115613 h 925213"/>
              <a:gd name="connsiteX49" fmla="*/ 10121462 w 11213835"/>
              <a:gd name="connsiteY49" fmla="*/ 105103 h 925213"/>
              <a:gd name="connsiteX50" fmla="*/ 10363200 w 11213835"/>
              <a:gd name="connsiteY50" fmla="*/ 94593 h 925213"/>
              <a:gd name="connsiteX51" fmla="*/ 11193518 w 11213835"/>
              <a:gd name="connsiteY51" fmla="*/ 105103 h 925213"/>
              <a:gd name="connsiteX52" fmla="*/ 10972800 w 11213835"/>
              <a:gd name="connsiteY52" fmla="*/ 126123 h 925213"/>
              <a:gd name="connsiteX53" fmla="*/ 11109435 w 11213835"/>
              <a:gd name="connsiteY53" fmla="*/ 136634 h 925213"/>
              <a:gd name="connsiteX54" fmla="*/ 11077904 w 11213835"/>
              <a:gd name="connsiteY54" fmla="*/ 157655 h 925213"/>
              <a:gd name="connsiteX55" fmla="*/ 10972800 w 11213835"/>
              <a:gd name="connsiteY55" fmla="*/ 178675 h 925213"/>
              <a:gd name="connsiteX56" fmla="*/ 10983311 w 11213835"/>
              <a:gd name="connsiteY56" fmla="*/ 210206 h 925213"/>
              <a:gd name="connsiteX57" fmla="*/ 11004331 w 11213835"/>
              <a:gd name="connsiteY57" fmla="*/ 241738 h 925213"/>
              <a:gd name="connsiteX58" fmla="*/ 11035862 w 11213835"/>
              <a:gd name="connsiteY58" fmla="*/ 378372 h 925213"/>
              <a:gd name="connsiteX59" fmla="*/ 10909738 w 11213835"/>
              <a:gd name="connsiteY59" fmla="*/ 451944 h 925213"/>
              <a:gd name="connsiteX60" fmla="*/ 10920249 w 11213835"/>
              <a:gd name="connsiteY60" fmla="*/ 599089 h 925213"/>
              <a:gd name="connsiteX61" fmla="*/ 10930759 w 11213835"/>
              <a:gd name="connsiteY61" fmla="*/ 630620 h 925213"/>
              <a:gd name="connsiteX62" fmla="*/ 11004331 w 11213835"/>
              <a:gd name="connsiteY62" fmla="*/ 651641 h 925213"/>
              <a:gd name="connsiteX63" fmla="*/ 10825655 w 11213835"/>
              <a:gd name="connsiteY63" fmla="*/ 662151 h 925213"/>
              <a:gd name="connsiteX64" fmla="*/ 10836166 w 11213835"/>
              <a:gd name="connsiteY64" fmla="*/ 651641 h 925213"/>
              <a:gd name="connsiteX65" fmla="*/ 10836166 w 11213835"/>
              <a:gd name="connsiteY65" fmla="*/ 683171 h 925213"/>
              <a:gd name="connsiteX66" fmla="*/ 10815145 w 11213835"/>
              <a:gd name="connsiteY66" fmla="*/ 683172 h 925213"/>
              <a:gd name="connsiteX67" fmla="*/ 10699531 w 11213835"/>
              <a:gd name="connsiteY67" fmla="*/ 714703 h 925213"/>
              <a:gd name="connsiteX68" fmla="*/ 10657490 w 11213835"/>
              <a:gd name="connsiteY68" fmla="*/ 735724 h 925213"/>
              <a:gd name="connsiteX69" fmla="*/ 10615449 w 11213835"/>
              <a:gd name="connsiteY69" fmla="*/ 746234 h 925213"/>
              <a:gd name="connsiteX70" fmla="*/ 9963807 w 11213835"/>
              <a:gd name="connsiteY70" fmla="*/ 735724 h 925213"/>
              <a:gd name="connsiteX71" fmla="*/ 9879724 w 11213835"/>
              <a:gd name="connsiteY71" fmla="*/ 693682 h 925213"/>
              <a:gd name="connsiteX72" fmla="*/ 9848193 w 11213835"/>
              <a:gd name="connsiteY72" fmla="*/ 714703 h 925213"/>
              <a:gd name="connsiteX73" fmla="*/ 9827173 w 11213835"/>
              <a:gd name="connsiteY73" fmla="*/ 777765 h 925213"/>
              <a:gd name="connsiteX74" fmla="*/ 9795642 w 11213835"/>
              <a:gd name="connsiteY74" fmla="*/ 777765 h 925213"/>
              <a:gd name="connsiteX75" fmla="*/ 9080938 w 11213835"/>
              <a:gd name="connsiteY75" fmla="*/ 903889 h 925213"/>
              <a:gd name="connsiteX76" fmla="*/ 9249104 w 11213835"/>
              <a:gd name="connsiteY76" fmla="*/ 872358 h 925213"/>
              <a:gd name="connsiteX77" fmla="*/ 8849711 w 11213835"/>
              <a:gd name="connsiteY77" fmla="*/ 830318 h 925213"/>
              <a:gd name="connsiteX78" fmla="*/ 8713076 w 11213835"/>
              <a:gd name="connsiteY78" fmla="*/ 798786 h 925213"/>
              <a:gd name="connsiteX79" fmla="*/ 8681545 w 11213835"/>
              <a:gd name="connsiteY79" fmla="*/ 819806 h 925213"/>
              <a:gd name="connsiteX80" fmla="*/ 8650014 w 11213835"/>
              <a:gd name="connsiteY80" fmla="*/ 830317 h 925213"/>
              <a:gd name="connsiteX81" fmla="*/ 8513380 w 11213835"/>
              <a:gd name="connsiteY81" fmla="*/ 861848 h 925213"/>
              <a:gd name="connsiteX82" fmla="*/ 8355724 w 11213835"/>
              <a:gd name="connsiteY82" fmla="*/ 851338 h 925213"/>
              <a:gd name="connsiteX83" fmla="*/ 8324193 w 11213835"/>
              <a:gd name="connsiteY83" fmla="*/ 830317 h 925213"/>
              <a:gd name="connsiteX84" fmla="*/ 8292662 w 11213835"/>
              <a:gd name="connsiteY84" fmla="*/ 819806 h 925213"/>
              <a:gd name="connsiteX85" fmla="*/ 8208580 w 11213835"/>
              <a:gd name="connsiteY85" fmla="*/ 777765 h 925213"/>
              <a:gd name="connsiteX86" fmla="*/ 8145518 w 11213835"/>
              <a:gd name="connsiteY86" fmla="*/ 777765 h 925213"/>
              <a:gd name="connsiteX87" fmla="*/ 8029904 w 11213835"/>
              <a:gd name="connsiteY87" fmla="*/ 788275 h 925213"/>
              <a:gd name="connsiteX88" fmla="*/ 7935311 w 11213835"/>
              <a:gd name="connsiteY88" fmla="*/ 819806 h 925213"/>
              <a:gd name="connsiteX89" fmla="*/ 7851228 w 11213835"/>
              <a:gd name="connsiteY89" fmla="*/ 840827 h 925213"/>
              <a:gd name="connsiteX90" fmla="*/ 7809186 w 11213835"/>
              <a:gd name="connsiteY90" fmla="*/ 861848 h 925213"/>
              <a:gd name="connsiteX91" fmla="*/ 7777655 w 11213835"/>
              <a:gd name="connsiteY91" fmla="*/ 872358 h 925213"/>
              <a:gd name="connsiteX92" fmla="*/ 7735614 w 11213835"/>
              <a:gd name="connsiteY92" fmla="*/ 893379 h 925213"/>
              <a:gd name="connsiteX93" fmla="*/ 7598980 w 11213835"/>
              <a:gd name="connsiteY93" fmla="*/ 882869 h 925213"/>
              <a:gd name="connsiteX94" fmla="*/ 7493876 w 11213835"/>
              <a:gd name="connsiteY94" fmla="*/ 861848 h 925213"/>
              <a:gd name="connsiteX95" fmla="*/ 7420304 w 11213835"/>
              <a:gd name="connsiteY95" fmla="*/ 840827 h 925213"/>
              <a:gd name="connsiteX96" fmla="*/ 7283669 w 11213835"/>
              <a:gd name="connsiteY96" fmla="*/ 830317 h 925213"/>
              <a:gd name="connsiteX97" fmla="*/ 7231118 w 11213835"/>
              <a:gd name="connsiteY97" fmla="*/ 819806 h 925213"/>
              <a:gd name="connsiteX98" fmla="*/ 7262649 w 11213835"/>
              <a:gd name="connsiteY98" fmla="*/ 798786 h 925213"/>
              <a:gd name="connsiteX99" fmla="*/ 7231118 w 11213835"/>
              <a:gd name="connsiteY99" fmla="*/ 840827 h 925213"/>
              <a:gd name="connsiteX100" fmla="*/ 5791200 w 11213835"/>
              <a:gd name="connsiteY100" fmla="*/ 851338 h 925213"/>
              <a:gd name="connsiteX101" fmla="*/ 5759669 w 11213835"/>
              <a:gd name="connsiteY101" fmla="*/ 809296 h 925213"/>
              <a:gd name="connsiteX102" fmla="*/ 5665076 w 11213835"/>
              <a:gd name="connsiteY102" fmla="*/ 819806 h 925213"/>
              <a:gd name="connsiteX103" fmla="*/ 5454869 w 11213835"/>
              <a:gd name="connsiteY103" fmla="*/ 830317 h 925213"/>
              <a:gd name="connsiteX104" fmla="*/ 5423338 w 11213835"/>
              <a:gd name="connsiteY104" fmla="*/ 840827 h 925213"/>
              <a:gd name="connsiteX105" fmla="*/ 5381297 w 11213835"/>
              <a:gd name="connsiteY105" fmla="*/ 851338 h 925213"/>
              <a:gd name="connsiteX106" fmla="*/ 5223642 w 11213835"/>
              <a:gd name="connsiteY106" fmla="*/ 861848 h 925213"/>
              <a:gd name="connsiteX107" fmla="*/ 5412828 w 11213835"/>
              <a:gd name="connsiteY107" fmla="*/ 882869 h 925213"/>
              <a:gd name="connsiteX108" fmla="*/ 5454869 w 11213835"/>
              <a:gd name="connsiteY108" fmla="*/ 893379 h 925213"/>
              <a:gd name="connsiteX109" fmla="*/ 4981904 w 11213835"/>
              <a:gd name="connsiteY109" fmla="*/ 882869 h 925213"/>
              <a:gd name="connsiteX110" fmla="*/ 4876800 w 11213835"/>
              <a:gd name="connsiteY110" fmla="*/ 872358 h 925213"/>
              <a:gd name="connsiteX111" fmla="*/ 4771697 w 11213835"/>
              <a:gd name="connsiteY111" fmla="*/ 851338 h 925213"/>
              <a:gd name="connsiteX112" fmla="*/ 4656083 w 11213835"/>
              <a:gd name="connsiteY112" fmla="*/ 840827 h 925213"/>
              <a:gd name="connsiteX113" fmla="*/ 4298731 w 11213835"/>
              <a:gd name="connsiteY113" fmla="*/ 851338 h 925213"/>
              <a:gd name="connsiteX114" fmla="*/ 4256690 w 11213835"/>
              <a:gd name="connsiteY114" fmla="*/ 861848 h 925213"/>
              <a:gd name="connsiteX115" fmla="*/ 3993931 w 11213835"/>
              <a:gd name="connsiteY115" fmla="*/ 872358 h 925213"/>
              <a:gd name="connsiteX116" fmla="*/ 3647090 w 11213835"/>
              <a:gd name="connsiteY116" fmla="*/ 872358 h 925213"/>
              <a:gd name="connsiteX117" fmla="*/ 3552497 w 11213835"/>
              <a:gd name="connsiteY117" fmla="*/ 861848 h 925213"/>
              <a:gd name="connsiteX118" fmla="*/ 3426373 w 11213835"/>
              <a:gd name="connsiteY118" fmla="*/ 861848 h 925213"/>
              <a:gd name="connsiteX119" fmla="*/ 3426373 w 11213835"/>
              <a:gd name="connsiteY119" fmla="*/ 861848 h 925213"/>
              <a:gd name="connsiteX120" fmla="*/ 3226676 w 11213835"/>
              <a:gd name="connsiteY120" fmla="*/ 851338 h 925213"/>
              <a:gd name="connsiteX121" fmla="*/ 2785242 w 11213835"/>
              <a:gd name="connsiteY121" fmla="*/ 872358 h 925213"/>
              <a:gd name="connsiteX122" fmla="*/ 2638097 w 11213835"/>
              <a:gd name="connsiteY122" fmla="*/ 914400 h 925213"/>
              <a:gd name="connsiteX123" fmla="*/ 2501462 w 11213835"/>
              <a:gd name="connsiteY123" fmla="*/ 903889 h 925213"/>
              <a:gd name="connsiteX124" fmla="*/ 2343807 w 11213835"/>
              <a:gd name="connsiteY124" fmla="*/ 924910 h 925213"/>
              <a:gd name="connsiteX125" fmla="*/ 2280745 w 11213835"/>
              <a:gd name="connsiteY125" fmla="*/ 882869 h 925213"/>
              <a:gd name="connsiteX126" fmla="*/ 2249214 w 11213835"/>
              <a:gd name="connsiteY126" fmla="*/ 872358 h 925213"/>
              <a:gd name="connsiteX127" fmla="*/ 2175642 w 11213835"/>
              <a:gd name="connsiteY127" fmla="*/ 840827 h 925213"/>
              <a:gd name="connsiteX128" fmla="*/ 1912883 w 11213835"/>
              <a:gd name="connsiteY128" fmla="*/ 851338 h 925213"/>
              <a:gd name="connsiteX129" fmla="*/ 1881352 w 11213835"/>
              <a:gd name="connsiteY129" fmla="*/ 840827 h 925213"/>
              <a:gd name="connsiteX130" fmla="*/ 1807780 w 11213835"/>
              <a:gd name="connsiteY130" fmla="*/ 851338 h 925213"/>
              <a:gd name="connsiteX131" fmla="*/ 1776249 w 11213835"/>
              <a:gd name="connsiteY131" fmla="*/ 861848 h 925213"/>
              <a:gd name="connsiteX132" fmla="*/ 1597573 w 11213835"/>
              <a:gd name="connsiteY132" fmla="*/ 882869 h 925213"/>
              <a:gd name="connsiteX133" fmla="*/ 1156138 w 11213835"/>
              <a:gd name="connsiteY133" fmla="*/ 809296 h 925213"/>
              <a:gd name="connsiteX134" fmla="*/ 1240221 w 11213835"/>
              <a:gd name="connsiteY134" fmla="*/ 788276 h 925213"/>
              <a:gd name="connsiteX135" fmla="*/ 1051034 w 11213835"/>
              <a:gd name="connsiteY135" fmla="*/ 819806 h 925213"/>
              <a:gd name="connsiteX136" fmla="*/ 966952 w 11213835"/>
              <a:gd name="connsiteY136" fmla="*/ 809296 h 925213"/>
              <a:gd name="connsiteX137" fmla="*/ 966952 w 11213835"/>
              <a:gd name="connsiteY137" fmla="*/ 756744 h 925213"/>
              <a:gd name="connsiteX138" fmla="*/ 903890 w 11213835"/>
              <a:gd name="connsiteY138" fmla="*/ 746234 h 925213"/>
              <a:gd name="connsiteX139" fmla="*/ 872359 w 11213835"/>
              <a:gd name="connsiteY139" fmla="*/ 714703 h 925213"/>
              <a:gd name="connsiteX140" fmla="*/ 830318 w 11213835"/>
              <a:gd name="connsiteY140" fmla="*/ 756745 h 925213"/>
              <a:gd name="connsiteX141" fmla="*/ 704193 w 11213835"/>
              <a:gd name="connsiteY141" fmla="*/ 756745 h 925213"/>
              <a:gd name="connsiteX142" fmla="*/ 525518 w 11213835"/>
              <a:gd name="connsiteY142" fmla="*/ 725213 h 925213"/>
              <a:gd name="connsiteX143" fmla="*/ 451945 w 11213835"/>
              <a:gd name="connsiteY143" fmla="*/ 672662 h 925213"/>
              <a:gd name="connsiteX144" fmla="*/ 388883 w 11213835"/>
              <a:gd name="connsiteY144" fmla="*/ 704192 h 925213"/>
              <a:gd name="connsiteX145" fmla="*/ 262759 w 11213835"/>
              <a:gd name="connsiteY145" fmla="*/ 704193 h 925213"/>
              <a:gd name="connsiteX146" fmla="*/ 63062 w 11213835"/>
              <a:gd name="connsiteY146" fmla="*/ 704193 h 925213"/>
              <a:gd name="connsiteX147" fmla="*/ 31531 w 11213835"/>
              <a:gd name="connsiteY147" fmla="*/ 620110 h 925213"/>
              <a:gd name="connsiteX148" fmla="*/ 0 w 11213835"/>
              <a:gd name="connsiteY148" fmla="*/ 557048 h 925213"/>
              <a:gd name="connsiteX149" fmla="*/ 10511 w 11213835"/>
              <a:gd name="connsiteY149" fmla="*/ 462455 h 925213"/>
              <a:gd name="connsiteX150" fmla="*/ 31531 w 11213835"/>
              <a:gd name="connsiteY150" fmla="*/ 430924 h 925213"/>
              <a:gd name="connsiteX151" fmla="*/ 10511 w 11213835"/>
              <a:gd name="connsiteY151" fmla="*/ 367862 h 925213"/>
              <a:gd name="connsiteX152" fmla="*/ 21021 w 11213835"/>
              <a:gd name="connsiteY152" fmla="*/ 315310 h 925213"/>
              <a:gd name="connsiteX153" fmla="*/ 42042 w 11213835"/>
              <a:gd name="connsiteY153" fmla="*/ 283779 h 925213"/>
              <a:gd name="connsiteX154" fmla="*/ 52552 w 11213835"/>
              <a:gd name="connsiteY154" fmla="*/ 52551 h 925213"/>
              <a:gd name="connsiteX155" fmla="*/ 63062 w 11213835"/>
              <a:gd name="connsiteY155" fmla="*/ 0 h 925213"/>
              <a:gd name="connsiteX0" fmla="*/ 63062 w 11114026"/>
              <a:gd name="connsiteY0" fmla="*/ 0 h 925213"/>
              <a:gd name="connsiteX1" fmla="*/ 63062 w 11114026"/>
              <a:gd name="connsiteY1" fmla="*/ 0 h 925213"/>
              <a:gd name="connsiteX2" fmla="*/ 189186 w 11114026"/>
              <a:gd name="connsiteY2" fmla="*/ 10510 h 925213"/>
              <a:gd name="connsiteX3" fmla="*/ 252249 w 11114026"/>
              <a:gd name="connsiteY3" fmla="*/ 42041 h 925213"/>
              <a:gd name="connsiteX4" fmla="*/ 304800 w 11114026"/>
              <a:gd name="connsiteY4" fmla="*/ 52551 h 925213"/>
              <a:gd name="connsiteX5" fmla="*/ 367862 w 11114026"/>
              <a:gd name="connsiteY5" fmla="*/ 73572 h 925213"/>
              <a:gd name="connsiteX6" fmla="*/ 399393 w 11114026"/>
              <a:gd name="connsiteY6" fmla="*/ 84082 h 925213"/>
              <a:gd name="connsiteX7" fmla="*/ 430924 w 11114026"/>
              <a:gd name="connsiteY7" fmla="*/ 94593 h 925213"/>
              <a:gd name="connsiteX8" fmla="*/ 1471449 w 11114026"/>
              <a:gd name="connsiteY8" fmla="*/ 94593 h 925213"/>
              <a:gd name="connsiteX9" fmla="*/ 1513490 w 11114026"/>
              <a:gd name="connsiteY9" fmla="*/ 105103 h 925213"/>
              <a:gd name="connsiteX10" fmla="*/ 1797269 w 11114026"/>
              <a:gd name="connsiteY10" fmla="*/ 94593 h 925213"/>
              <a:gd name="connsiteX11" fmla="*/ 2207173 w 11114026"/>
              <a:gd name="connsiteY11" fmla="*/ 84082 h 925213"/>
              <a:gd name="connsiteX12" fmla="*/ 2175641 w 11114026"/>
              <a:gd name="connsiteY12" fmla="*/ 126124 h 925213"/>
              <a:gd name="connsiteX13" fmla="*/ 2501462 w 11114026"/>
              <a:gd name="connsiteY13" fmla="*/ 42041 h 925213"/>
              <a:gd name="connsiteX14" fmla="*/ 4298731 w 11114026"/>
              <a:gd name="connsiteY14" fmla="*/ 73572 h 925213"/>
              <a:gd name="connsiteX15" fmla="*/ 4487918 w 11114026"/>
              <a:gd name="connsiteY15" fmla="*/ 73572 h 925213"/>
              <a:gd name="connsiteX16" fmla="*/ 4487918 w 11114026"/>
              <a:gd name="connsiteY16" fmla="*/ 73572 h 925213"/>
              <a:gd name="connsiteX17" fmla="*/ 5990897 w 11114026"/>
              <a:gd name="connsiteY17" fmla="*/ 73572 h 925213"/>
              <a:gd name="connsiteX18" fmla="*/ 6011918 w 11114026"/>
              <a:gd name="connsiteY18" fmla="*/ 31531 h 925213"/>
              <a:gd name="connsiteX19" fmla="*/ 6264166 w 11114026"/>
              <a:gd name="connsiteY19" fmla="*/ 105103 h 925213"/>
              <a:gd name="connsiteX20" fmla="*/ 6264166 w 11114026"/>
              <a:gd name="connsiteY20" fmla="*/ 105103 h 925213"/>
              <a:gd name="connsiteX21" fmla="*/ 6411311 w 11114026"/>
              <a:gd name="connsiteY21" fmla="*/ 136634 h 925213"/>
              <a:gd name="connsiteX22" fmla="*/ 6495393 w 11114026"/>
              <a:gd name="connsiteY22" fmla="*/ 147144 h 925213"/>
              <a:gd name="connsiteX23" fmla="*/ 6663559 w 11114026"/>
              <a:gd name="connsiteY23" fmla="*/ 178675 h 925213"/>
              <a:gd name="connsiteX24" fmla="*/ 6705600 w 11114026"/>
              <a:gd name="connsiteY24" fmla="*/ 168165 h 925213"/>
              <a:gd name="connsiteX25" fmla="*/ 6737131 w 11114026"/>
              <a:gd name="connsiteY25" fmla="*/ 147144 h 925213"/>
              <a:gd name="connsiteX26" fmla="*/ 6863255 w 11114026"/>
              <a:gd name="connsiteY26" fmla="*/ 126124 h 925213"/>
              <a:gd name="connsiteX27" fmla="*/ 6978869 w 11114026"/>
              <a:gd name="connsiteY27" fmla="*/ 105103 h 925213"/>
              <a:gd name="connsiteX28" fmla="*/ 7031421 w 11114026"/>
              <a:gd name="connsiteY28" fmla="*/ 84082 h 925213"/>
              <a:gd name="connsiteX29" fmla="*/ 7062952 w 11114026"/>
              <a:gd name="connsiteY29" fmla="*/ 10510 h 925213"/>
              <a:gd name="connsiteX30" fmla="*/ 7147035 w 11114026"/>
              <a:gd name="connsiteY30" fmla="*/ 42041 h 925213"/>
              <a:gd name="connsiteX31" fmla="*/ 7252138 w 11114026"/>
              <a:gd name="connsiteY31" fmla="*/ 73572 h 925213"/>
              <a:gd name="connsiteX32" fmla="*/ 7294180 w 11114026"/>
              <a:gd name="connsiteY32" fmla="*/ 94593 h 925213"/>
              <a:gd name="connsiteX33" fmla="*/ 7777655 w 11114026"/>
              <a:gd name="connsiteY33" fmla="*/ 126124 h 925213"/>
              <a:gd name="connsiteX34" fmla="*/ 7893269 w 11114026"/>
              <a:gd name="connsiteY34" fmla="*/ 147144 h 925213"/>
              <a:gd name="connsiteX35" fmla="*/ 8029904 w 11114026"/>
              <a:gd name="connsiteY35" fmla="*/ 136634 h 925213"/>
              <a:gd name="connsiteX36" fmla="*/ 8450318 w 11114026"/>
              <a:gd name="connsiteY36" fmla="*/ 126124 h 925213"/>
              <a:gd name="connsiteX37" fmla="*/ 8597462 w 11114026"/>
              <a:gd name="connsiteY37" fmla="*/ 115613 h 925213"/>
              <a:gd name="connsiteX38" fmla="*/ 8628993 w 11114026"/>
              <a:gd name="connsiteY38" fmla="*/ 94593 h 925213"/>
              <a:gd name="connsiteX39" fmla="*/ 8650014 w 11114026"/>
              <a:gd name="connsiteY39" fmla="*/ 84082 h 925213"/>
              <a:gd name="connsiteX40" fmla="*/ 8681545 w 11114026"/>
              <a:gd name="connsiteY40" fmla="*/ 105103 h 925213"/>
              <a:gd name="connsiteX41" fmla="*/ 8807669 w 11114026"/>
              <a:gd name="connsiteY41" fmla="*/ 115613 h 925213"/>
              <a:gd name="connsiteX42" fmla="*/ 8839200 w 11114026"/>
              <a:gd name="connsiteY42" fmla="*/ 126124 h 925213"/>
              <a:gd name="connsiteX43" fmla="*/ 8881242 w 11114026"/>
              <a:gd name="connsiteY43" fmla="*/ 136634 h 925213"/>
              <a:gd name="connsiteX44" fmla="*/ 8912773 w 11114026"/>
              <a:gd name="connsiteY44" fmla="*/ 147144 h 925213"/>
              <a:gd name="connsiteX45" fmla="*/ 9122980 w 11114026"/>
              <a:gd name="connsiteY45" fmla="*/ 157655 h 925213"/>
              <a:gd name="connsiteX46" fmla="*/ 9154511 w 11114026"/>
              <a:gd name="connsiteY46" fmla="*/ 168165 h 925213"/>
              <a:gd name="connsiteX47" fmla="*/ 9574924 w 11114026"/>
              <a:gd name="connsiteY47" fmla="*/ 147144 h 925213"/>
              <a:gd name="connsiteX48" fmla="*/ 9743090 w 11114026"/>
              <a:gd name="connsiteY48" fmla="*/ 115613 h 925213"/>
              <a:gd name="connsiteX49" fmla="*/ 10121462 w 11114026"/>
              <a:gd name="connsiteY49" fmla="*/ 105103 h 925213"/>
              <a:gd name="connsiteX50" fmla="*/ 10363200 w 11114026"/>
              <a:gd name="connsiteY50" fmla="*/ 94593 h 925213"/>
              <a:gd name="connsiteX51" fmla="*/ 10983311 w 11114026"/>
              <a:gd name="connsiteY51" fmla="*/ 115613 h 925213"/>
              <a:gd name="connsiteX52" fmla="*/ 10972800 w 11114026"/>
              <a:gd name="connsiteY52" fmla="*/ 126123 h 925213"/>
              <a:gd name="connsiteX53" fmla="*/ 11109435 w 11114026"/>
              <a:gd name="connsiteY53" fmla="*/ 136634 h 925213"/>
              <a:gd name="connsiteX54" fmla="*/ 11077904 w 11114026"/>
              <a:gd name="connsiteY54" fmla="*/ 157655 h 925213"/>
              <a:gd name="connsiteX55" fmla="*/ 10972800 w 11114026"/>
              <a:gd name="connsiteY55" fmla="*/ 178675 h 925213"/>
              <a:gd name="connsiteX56" fmla="*/ 10983311 w 11114026"/>
              <a:gd name="connsiteY56" fmla="*/ 210206 h 925213"/>
              <a:gd name="connsiteX57" fmla="*/ 11004331 w 11114026"/>
              <a:gd name="connsiteY57" fmla="*/ 241738 h 925213"/>
              <a:gd name="connsiteX58" fmla="*/ 11035862 w 11114026"/>
              <a:gd name="connsiteY58" fmla="*/ 378372 h 925213"/>
              <a:gd name="connsiteX59" fmla="*/ 10909738 w 11114026"/>
              <a:gd name="connsiteY59" fmla="*/ 451944 h 925213"/>
              <a:gd name="connsiteX60" fmla="*/ 10920249 w 11114026"/>
              <a:gd name="connsiteY60" fmla="*/ 599089 h 925213"/>
              <a:gd name="connsiteX61" fmla="*/ 10930759 w 11114026"/>
              <a:gd name="connsiteY61" fmla="*/ 630620 h 925213"/>
              <a:gd name="connsiteX62" fmla="*/ 11004331 w 11114026"/>
              <a:gd name="connsiteY62" fmla="*/ 651641 h 925213"/>
              <a:gd name="connsiteX63" fmla="*/ 10825655 w 11114026"/>
              <a:gd name="connsiteY63" fmla="*/ 662151 h 925213"/>
              <a:gd name="connsiteX64" fmla="*/ 10836166 w 11114026"/>
              <a:gd name="connsiteY64" fmla="*/ 651641 h 925213"/>
              <a:gd name="connsiteX65" fmla="*/ 10836166 w 11114026"/>
              <a:gd name="connsiteY65" fmla="*/ 683171 h 925213"/>
              <a:gd name="connsiteX66" fmla="*/ 10815145 w 11114026"/>
              <a:gd name="connsiteY66" fmla="*/ 683172 h 925213"/>
              <a:gd name="connsiteX67" fmla="*/ 10699531 w 11114026"/>
              <a:gd name="connsiteY67" fmla="*/ 714703 h 925213"/>
              <a:gd name="connsiteX68" fmla="*/ 10657490 w 11114026"/>
              <a:gd name="connsiteY68" fmla="*/ 735724 h 925213"/>
              <a:gd name="connsiteX69" fmla="*/ 10615449 w 11114026"/>
              <a:gd name="connsiteY69" fmla="*/ 746234 h 925213"/>
              <a:gd name="connsiteX70" fmla="*/ 9963807 w 11114026"/>
              <a:gd name="connsiteY70" fmla="*/ 735724 h 925213"/>
              <a:gd name="connsiteX71" fmla="*/ 9879724 w 11114026"/>
              <a:gd name="connsiteY71" fmla="*/ 693682 h 925213"/>
              <a:gd name="connsiteX72" fmla="*/ 9848193 w 11114026"/>
              <a:gd name="connsiteY72" fmla="*/ 714703 h 925213"/>
              <a:gd name="connsiteX73" fmla="*/ 9827173 w 11114026"/>
              <a:gd name="connsiteY73" fmla="*/ 777765 h 925213"/>
              <a:gd name="connsiteX74" fmla="*/ 9795642 w 11114026"/>
              <a:gd name="connsiteY74" fmla="*/ 777765 h 925213"/>
              <a:gd name="connsiteX75" fmla="*/ 9080938 w 11114026"/>
              <a:gd name="connsiteY75" fmla="*/ 903889 h 925213"/>
              <a:gd name="connsiteX76" fmla="*/ 9249104 w 11114026"/>
              <a:gd name="connsiteY76" fmla="*/ 872358 h 925213"/>
              <a:gd name="connsiteX77" fmla="*/ 8849711 w 11114026"/>
              <a:gd name="connsiteY77" fmla="*/ 830318 h 925213"/>
              <a:gd name="connsiteX78" fmla="*/ 8713076 w 11114026"/>
              <a:gd name="connsiteY78" fmla="*/ 798786 h 925213"/>
              <a:gd name="connsiteX79" fmla="*/ 8681545 w 11114026"/>
              <a:gd name="connsiteY79" fmla="*/ 819806 h 925213"/>
              <a:gd name="connsiteX80" fmla="*/ 8650014 w 11114026"/>
              <a:gd name="connsiteY80" fmla="*/ 830317 h 925213"/>
              <a:gd name="connsiteX81" fmla="*/ 8513380 w 11114026"/>
              <a:gd name="connsiteY81" fmla="*/ 861848 h 925213"/>
              <a:gd name="connsiteX82" fmla="*/ 8355724 w 11114026"/>
              <a:gd name="connsiteY82" fmla="*/ 851338 h 925213"/>
              <a:gd name="connsiteX83" fmla="*/ 8324193 w 11114026"/>
              <a:gd name="connsiteY83" fmla="*/ 830317 h 925213"/>
              <a:gd name="connsiteX84" fmla="*/ 8292662 w 11114026"/>
              <a:gd name="connsiteY84" fmla="*/ 819806 h 925213"/>
              <a:gd name="connsiteX85" fmla="*/ 8208580 w 11114026"/>
              <a:gd name="connsiteY85" fmla="*/ 777765 h 925213"/>
              <a:gd name="connsiteX86" fmla="*/ 8145518 w 11114026"/>
              <a:gd name="connsiteY86" fmla="*/ 777765 h 925213"/>
              <a:gd name="connsiteX87" fmla="*/ 8029904 w 11114026"/>
              <a:gd name="connsiteY87" fmla="*/ 788275 h 925213"/>
              <a:gd name="connsiteX88" fmla="*/ 7935311 w 11114026"/>
              <a:gd name="connsiteY88" fmla="*/ 819806 h 925213"/>
              <a:gd name="connsiteX89" fmla="*/ 7851228 w 11114026"/>
              <a:gd name="connsiteY89" fmla="*/ 840827 h 925213"/>
              <a:gd name="connsiteX90" fmla="*/ 7809186 w 11114026"/>
              <a:gd name="connsiteY90" fmla="*/ 861848 h 925213"/>
              <a:gd name="connsiteX91" fmla="*/ 7777655 w 11114026"/>
              <a:gd name="connsiteY91" fmla="*/ 872358 h 925213"/>
              <a:gd name="connsiteX92" fmla="*/ 7735614 w 11114026"/>
              <a:gd name="connsiteY92" fmla="*/ 893379 h 925213"/>
              <a:gd name="connsiteX93" fmla="*/ 7598980 w 11114026"/>
              <a:gd name="connsiteY93" fmla="*/ 882869 h 925213"/>
              <a:gd name="connsiteX94" fmla="*/ 7493876 w 11114026"/>
              <a:gd name="connsiteY94" fmla="*/ 861848 h 925213"/>
              <a:gd name="connsiteX95" fmla="*/ 7420304 w 11114026"/>
              <a:gd name="connsiteY95" fmla="*/ 840827 h 925213"/>
              <a:gd name="connsiteX96" fmla="*/ 7283669 w 11114026"/>
              <a:gd name="connsiteY96" fmla="*/ 830317 h 925213"/>
              <a:gd name="connsiteX97" fmla="*/ 7231118 w 11114026"/>
              <a:gd name="connsiteY97" fmla="*/ 819806 h 925213"/>
              <a:gd name="connsiteX98" fmla="*/ 7262649 w 11114026"/>
              <a:gd name="connsiteY98" fmla="*/ 798786 h 925213"/>
              <a:gd name="connsiteX99" fmla="*/ 7231118 w 11114026"/>
              <a:gd name="connsiteY99" fmla="*/ 840827 h 925213"/>
              <a:gd name="connsiteX100" fmla="*/ 5791200 w 11114026"/>
              <a:gd name="connsiteY100" fmla="*/ 851338 h 925213"/>
              <a:gd name="connsiteX101" fmla="*/ 5759669 w 11114026"/>
              <a:gd name="connsiteY101" fmla="*/ 809296 h 925213"/>
              <a:gd name="connsiteX102" fmla="*/ 5665076 w 11114026"/>
              <a:gd name="connsiteY102" fmla="*/ 819806 h 925213"/>
              <a:gd name="connsiteX103" fmla="*/ 5454869 w 11114026"/>
              <a:gd name="connsiteY103" fmla="*/ 830317 h 925213"/>
              <a:gd name="connsiteX104" fmla="*/ 5423338 w 11114026"/>
              <a:gd name="connsiteY104" fmla="*/ 840827 h 925213"/>
              <a:gd name="connsiteX105" fmla="*/ 5381297 w 11114026"/>
              <a:gd name="connsiteY105" fmla="*/ 851338 h 925213"/>
              <a:gd name="connsiteX106" fmla="*/ 5223642 w 11114026"/>
              <a:gd name="connsiteY106" fmla="*/ 861848 h 925213"/>
              <a:gd name="connsiteX107" fmla="*/ 5412828 w 11114026"/>
              <a:gd name="connsiteY107" fmla="*/ 882869 h 925213"/>
              <a:gd name="connsiteX108" fmla="*/ 5454869 w 11114026"/>
              <a:gd name="connsiteY108" fmla="*/ 893379 h 925213"/>
              <a:gd name="connsiteX109" fmla="*/ 4981904 w 11114026"/>
              <a:gd name="connsiteY109" fmla="*/ 882869 h 925213"/>
              <a:gd name="connsiteX110" fmla="*/ 4876800 w 11114026"/>
              <a:gd name="connsiteY110" fmla="*/ 872358 h 925213"/>
              <a:gd name="connsiteX111" fmla="*/ 4771697 w 11114026"/>
              <a:gd name="connsiteY111" fmla="*/ 851338 h 925213"/>
              <a:gd name="connsiteX112" fmla="*/ 4656083 w 11114026"/>
              <a:gd name="connsiteY112" fmla="*/ 840827 h 925213"/>
              <a:gd name="connsiteX113" fmla="*/ 4298731 w 11114026"/>
              <a:gd name="connsiteY113" fmla="*/ 851338 h 925213"/>
              <a:gd name="connsiteX114" fmla="*/ 4256690 w 11114026"/>
              <a:gd name="connsiteY114" fmla="*/ 861848 h 925213"/>
              <a:gd name="connsiteX115" fmla="*/ 3993931 w 11114026"/>
              <a:gd name="connsiteY115" fmla="*/ 872358 h 925213"/>
              <a:gd name="connsiteX116" fmla="*/ 3647090 w 11114026"/>
              <a:gd name="connsiteY116" fmla="*/ 872358 h 925213"/>
              <a:gd name="connsiteX117" fmla="*/ 3552497 w 11114026"/>
              <a:gd name="connsiteY117" fmla="*/ 861848 h 925213"/>
              <a:gd name="connsiteX118" fmla="*/ 3426373 w 11114026"/>
              <a:gd name="connsiteY118" fmla="*/ 861848 h 925213"/>
              <a:gd name="connsiteX119" fmla="*/ 3426373 w 11114026"/>
              <a:gd name="connsiteY119" fmla="*/ 861848 h 925213"/>
              <a:gd name="connsiteX120" fmla="*/ 3226676 w 11114026"/>
              <a:gd name="connsiteY120" fmla="*/ 851338 h 925213"/>
              <a:gd name="connsiteX121" fmla="*/ 2785242 w 11114026"/>
              <a:gd name="connsiteY121" fmla="*/ 872358 h 925213"/>
              <a:gd name="connsiteX122" fmla="*/ 2638097 w 11114026"/>
              <a:gd name="connsiteY122" fmla="*/ 914400 h 925213"/>
              <a:gd name="connsiteX123" fmla="*/ 2501462 w 11114026"/>
              <a:gd name="connsiteY123" fmla="*/ 903889 h 925213"/>
              <a:gd name="connsiteX124" fmla="*/ 2343807 w 11114026"/>
              <a:gd name="connsiteY124" fmla="*/ 924910 h 925213"/>
              <a:gd name="connsiteX125" fmla="*/ 2280745 w 11114026"/>
              <a:gd name="connsiteY125" fmla="*/ 882869 h 925213"/>
              <a:gd name="connsiteX126" fmla="*/ 2249214 w 11114026"/>
              <a:gd name="connsiteY126" fmla="*/ 872358 h 925213"/>
              <a:gd name="connsiteX127" fmla="*/ 2175642 w 11114026"/>
              <a:gd name="connsiteY127" fmla="*/ 840827 h 925213"/>
              <a:gd name="connsiteX128" fmla="*/ 1912883 w 11114026"/>
              <a:gd name="connsiteY128" fmla="*/ 851338 h 925213"/>
              <a:gd name="connsiteX129" fmla="*/ 1881352 w 11114026"/>
              <a:gd name="connsiteY129" fmla="*/ 840827 h 925213"/>
              <a:gd name="connsiteX130" fmla="*/ 1807780 w 11114026"/>
              <a:gd name="connsiteY130" fmla="*/ 851338 h 925213"/>
              <a:gd name="connsiteX131" fmla="*/ 1776249 w 11114026"/>
              <a:gd name="connsiteY131" fmla="*/ 861848 h 925213"/>
              <a:gd name="connsiteX132" fmla="*/ 1597573 w 11114026"/>
              <a:gd name="connsiteY132" fmla="*/ 882869 h 925213"/>
              <a:gd name="connsiteX133" fmla="*/ 1156138 w 11114026"/>
              <a:gd name="connsiteY133" fmla="*/ 809296 h 925213"/>
              <a:gd name="connsiteX134" fmla="*/ 1240221 w 11114026"/>
              <a:gd name="connsiteY134" fmla="*/ 788276 h 925213"/>
              <a:gd name="connsiteX135" fmla="*/ 1051034 w 11114026"/>
              <a:gd name="connsiteY135" fmla="*/ 819806 h 925213"/>
              <a:gd name="connsiteX136" fmla="*/ 966952 w 11114026"/>
              <a:gd name="connsiteY136" fmla="*/ 809296 h 925213"/>
              <a:gd name="connsiteX137" fmla="*/ 966952 w 11114026"/>
              <a:gd name="connsiteY137" fmla="*/ 756744 h 925213"/>
              <a:gd name="connsiteX138" fmla="*/ 903890 w 11114026"/>
              <a:gd name="connsiteY138" fmla="*/ 746234 h 925213"/>
              <a:gd name="connsiteX139" fmla="*/ 872359 w 11114026"/>
              <a:gd name="connsiteY139" fmla="*/ 714703 h 925213"/>
              <a:gd name="connsiteX140" fmla="*/ 830318 w 11114026"/>
              <a:gd name="connsiteY140" fmla="*/ 756745 h 925213"/>
              <a:gd name="connsiteX141" fmla="*/ 704193 w 11114026"/>
              <a:gd name="connsiteY141" fmla="*/ 756745 h 925213"/>
              <a:gd name="connsiteX142" fmla="*/ 525518 w 11114026"/>
              <a:gd name="connsiteY142" fmla="*/ 725213 h 925213"/>
              <a:gd name="connsiteX143" fmla="*/ 451945 w 11114026"/>
              <a:gd name="connsiteY143" fmla="*/ 672662 h 925213"/>
              <a:gd name="connsiteX144" fmla="*/ 388883 w 11114026"/>
              <a:gd name="connsiteY144" fmla="*/ 704192 h 925213"/>
              <a:gd name="connsiteX145" fmla="*/ 262759 w 11114026"/>
              <a:gd name="connsiteY145" fmla="*/ 704193 h 925213"/>
              <a:gd name="connsiteX146" fmla="*/ 63062 w 11114026"/>
              <a:gd name="connsiteY146" fmla="*/ 704193 h 925213"/>
              <a:gd name="connsiteX147" fmla="*/ 31531 w 11114026"/>
              <a:gd name="connsiteY147" fmla="*/ 620110 h 925213"/>
              <a:gd name="connsiteX148" fmla="*/ 0 w 11114026"/>
              <a:gd name="connsiteY148" fmla="*/ 557048 h 925213"/>
              <a:gd name="connsiteX149" fmla="*/ 10511 w 11114026"/>
              <a:gd name="connsiteY149" fmla="*/ 462455 h 925213"/>
              <a:gd name="connsiteX150" fmla="*/ 31531 w 11114026"/>
              <a:gd name="connsiteY150" fmla="*/ 430924 h 925213"/>
              <a:gd name="connsiteX151" fmla="*/ 10511 w 11114026"/>
              <a:gd name="connsiteY151" fmla="*/ 367862 h 925213"/>
              <a:gd name="connsiteX152" fmla="*/ 21021 w 11114026"/>
              <a:gd name="connsiteY152" fmla="*/ 315310 h 925213"/>
              <a:gd name="connsiteX153" fmla="*/ 42042 w 11114026"/>
              <a:gd name="connsiteY153" fmla="*/ 283779 h 925213"/>
              <a:gd name="connsiteX154" fmla="*/ 52552 w 11114026"/>
              <a:gd name="connsiteY154" fmla="*/ 52551 h 925213"/>
              <a:gd name="connsiteX155" fmla="*/ 63062 w 11114026"/>
              <a:gd name="connsiteY155" fmla="*/ 0 h 925213"/>
              <a:gd name="connsiteX0" fmla="*/ 63062 w 11112304"/>
              <a:gd name="connsiteY0" fmla="*/ 0 h 925213"/>
              <a:gd name="connsiteX1" fmla="*/ 63062 w 11112304"/>
              <a:gd name="connsiteY1" fmla="*/ 0 h 925213"/>
              <a:gd name="connsiteX2" fmla="*/ 189186 w 11112304"/>
              <a:gd name="connsiteY2" fmla="*/ 10510 h 925213"/>
              <a:gd name="connsiteX3" fmla="*/ 252249 w 11112304"/>
              <a:gd name="connsiteY3" fmla="*/ 42041 h 925213"/>
              <a:gd name="connsiteX4" fmla="*/ 304800 w 11112304"/>
              <a:gd name="connsiteY4" fmla="*/ 52551 h 925213"/>
              <a:gd name="connsiteX5" fmla="*/ 367862 w 11112304"/>
              <a:gd name="connsiteY5" fmla="*/ 73572 h 925213"/>
              <a:gd name="connsiteX6" fmla="*/ 399393 w 11112304"/>
              <a:gd name="connsiteY6" fmla="*/ 84082 h 925213"/>
              <a:gd name="connsiteX7" fmla="*/ 430924 w 11112304"/>
              <a:gd name="connsiteY7" fmla="*/ 94593 h 925213"/>
              <a:gd name="connsiteX8" fmla="*/ 1471449 w 11112304"/>
              <a:gd name="connsiteY8" fmla="*/ 94593 h 925213"/>
              <a:gd name="connsiteX9" fmla="*/ 1513490 w 11112304"/>
              <a:gd name="connsiteY9" fmla="*/ 105103 h 925213"/>
              <a:gd name="connsiteX10" fmla="*/ 1797269 w 11112304"/>
              <a:gd name="connsiteY10" fmla="*/ 94593 h 925213"/>
              <a:gd name="connsiteX11" fmla="*/ 2207173 w 11112304"/>
              <a:gd name="connsiteY11" fmla="*/ 84082 h 925213"/>
              <a:gd name="connsiteX12" fmla="*/ 2175641 w 11112304"/>
              <a:gd name="connsiteY12" fmla="*/ 126124 h 925213"/>
              <a:gd name="connsiteX13" fmla="*/ 2501462 w 11112304"/>
              <a:gd name="connsiteY13" fmla="*/ 42041 h 925213"/>
              <a:gd name="connsiteX14" fmla="*/ 4298731 w 11112304"/>
              <a:gd name="connsiteY14" fmla="*/ 73572 h 925213"/>
              <a:gd name="connsiteX15" fmla="*/ 4487918 w 11112304"/>
              <a:gd name="connsiteY15" fmla="*/ 73572 h 925213"/>
              <a:gd name="connsiteX16" fmla="*/ 4487918 w 11112304"/>
              <a:gd name="connsiteY16" fmla="*/ 73572 h 925213"/>
              <a:gd name="connsiteX17" fmla="*/ 5990897 w 11112304"/>
              <a:gd name="connsiteY17" fmla="*/ 73572 h 925213"/>
              <a:gd name="connsiteX18" fmla="*/ 6011918 w 11112304"/>
              <a:gd name="connsiteY18" fmla="*/ 31531 h 925213"/>
              <a:gd name="connsiteX19" fmla="*/ 6264166 w 11112304"/>
              <a:gd name="connsiteY19" fmla="*/ 105103 h 925213"/>
              <a:gd name="connsiteX20" fmla="*/ 6264166 w 11112304"/>
              <a:gd name="connsiteY20" fmla="*/ 105103 h 925213"/>
              <a:gd name="connsiteX21" fmla="*/ 6411311 w 11112304"/>
              <a:gd name="connsiteY21" fmla="*/ 136634 h 925213"/>
              <a:gd name="connsiteX22" fmla="*/ 6495393 w 11112304"/>
              <a:gd name="connsiteY22" fmla="*/ 147144 h 925213"/>
              <a:gd name="connsiteX23" fmla="*/ 6663559 w 11112304"/>
              <a:gd name="connsiteY23" fmla="*/ 178675 h 925213"/>
              <a:gd name="connsiteX24" fmla="*/ 6705600 w 11112304"/>
              <a:gd name="connsiteY24" fmla="*/ 168165 h 925213"/>
              <a:gd name="connsiteX25" fmla="*/ 6737131 w 11112304"/>
              <a:gd name="connsiteY25" fmla="*/ 147144 h 925213"/>
              <a:gd name="connsiteX26" fmla="*/ 6863255 w 11112304"/>
              <a:gd name="connsiteY26" fmla="*/ 126124 h 925213"/>
              <a:gd name="connsiteX27" fmla="*/ 6978869 w 11112304"/>
              <a:gd name="connsiteY27" fmla="*/ 105103 h 925213"/>
              <a:gd name="connsiteX28" fmla="*/ 7031421 w 11112304"/>
              <a:gd name="connsiteY28" fmla="*/ 84082 h 925213"/>
              <a:gd name="connsiteX29" fmla="*/ 7062952 w 11112304"/>
              <a:gd name="connsiteY29" fmla="*/ 10510 h 925213"/>
              <a:gd name="connsiteX30" fmla="*/ 7147035 w 11112304"/>
              <a:gd name="connsiteY30" fmla="*/ 42041 h 925213"/>
              <a:gd name="connsiteX31" fmla="*/ 7252138 w 11112304"/>
              <a:gd name="connsiteY31" fmla="*/ 73572 h 925213"/>
              <a:gd name="connsiteX32" fmla="*/ 7294180 w 11112304"/>
              <a:gd name="connsiteY32" fmla="*/ 94593 h 925213"/>
              <a:gd name="connsiteX33" fmla="*/ 7777655 w 11112304"/>
              <a:gd name="connsiteY33" fmla="*/ 126124 h 925213"/>
              <a:gd name="connsiteX34" fmla="*/ 7893269 w 11112304"/>
              <a:gd name="connsiteY34" fmla="*/ 147144 h 925213"/>
              <a:gd name="connsiteX35" fmla="*/ 8029904 w 11112304"/>
              <a:gd name="connsiteY35" fmla="*/ 136634 h 925213"/>
              <a:gd name="connsiteX36" fmla="*/ 8450318 w 11112304"/>
              <a:gd name="connsiteY36" fmla="*/ 126124 h 925213"/>
              <a:gd name="connsiteX37" fmla="*/ 8597462 w 11112304"/>
              <a:gd name="connsiteY37" fmla="*/ 115613 h 925213"/>
              <a:gd name="connsiteX38" fmla="*/ 8628993 w 11112304"/>
              <a:gd name="connsiteY38" fmla="*/ 94593 h 925213"/>
              <a:gd name="connsiteX39" fmla="*/ 8650014 w 11112304"/>
              <a:gd name="connsiteY39" fmla="*/ 84082 h 925213"/>
              <a:gd name="connsiteX40" fmla="*/ 8681545 w 11112304"/>
              <a:gd name="connsiteY40" fmla="*/ 105103 h 925213"/>
              <a:gd name="connsiteX41" fmla="*/ 8807669 w 11112304"/>
              <a:gd name="connsiteY41" fmla="*/ 115613 h 925213"/>
              <a:gd name="connsiteX42" fmla="*/ 8839200 w 11112304"/>
              <a:gd name="connsiteY42" fmla="*/ 126124 h 925213"/>
              <a:gd name="connsiteX43" fmla="*/ 8881242 w 11112304"/>
              <a:gd name="connsiteY43" fmla="*/ 136634 h 925213"/>
              <a:gd name="connsiteX44" fmla="*/ 8912773 w 11112304"/>
              <a:gd name="connsiteY44" fmla="*/ 147144 h 925213"/>
              <a:gd name="connsiteX45" fmla="*/ 9122980 w 11112304"/>
              <a:gd name="connsiteY45" fmla="*/ 157655 h 925213"/>
              <a:gd name="connsiteX46" fmla="*/ 9154511 w 11112304"/>
              <a:gd name="connsiteY46" fmla="*/ 168165 h 925213"/>
              <a:gd name="connsiteX47" fmla="*/ 9574924 w 11112304"/>
              <a:gd name="connsiteY47" fmla="*/ 147144 h 925213"/>
              <a:gd name="connsiteX48" fmla="*/ 9743090 w 11112304"/>
              <a:gd name="connsiteY48" fmla="*/ 115613 h 925213"/>
              <a:gd name="connsiteX49" fmla="*/ 10121462 w 11112304"/>
              <a:gd name="connsiteY49" fmla="*/ 105103 h 925213"/>
              <a:gd name="connsiteX50" fmla="*/ 10363200 w 11112304"/>
              <a:gd name="connsiteY50" fmla="*/ 94593 h 925213"/>
              <a:gd name="connsiteX51" fmla="*/ 10983311 w 11112304"/>
              <a:gd name="connsiteY51" fmla="*/ 115613 h 925213"/>
              <a:gd name="connsiteX52" fmla="*/ 10972800 w 11112304"/>
              <a:gd name="connsiteY52" fmla="*/ 126123 h 925213"/>
              <a:gd name="connsiteX53" fmla="*/ 11109435 w 11112304"/>
              <a:gd name="connsiteY53" fmla="*/ 136634 h 925213"/>
              <a:gd name="connsiteX54" fmla="*/ 10825655 w 11112304"/>
              <a:gd name="connsiteY54" fmla="*/ 199697 h 925213"/>
              <a:gd name="connsiteX55" fmla="*/ 10972800 w 11112304"/>
              <a:gd name="connsiteY55" fmla="*/ 178675 h 925213"/>
              <a:gd name="connsiteX56" fmla="*/ 10983311 w 11112304"/>
              <a:gd name="connsiteY56" fmla="*/ 210206 h 925213"/>
              <a:gd name="connsiteX57" fmla="*/ 11004331 w 11112304"/>
              <a:gd name="connsiteY57" fmla="*/ 241738 h 925213"/>
              <a:gd name="connsiteX58" fmla="*/ 11035862 w 11112304"/>
              <a:gd name="connsiteY58" fmla="*/ 378372 h 925213"/>
              <a:gd name="connsiteX59" fmla="*/ 10909738 w 11112304"/>
              <a:gd name="connsiteY59" fmla="*/ 451944 h 925213"/>
              <a:gd name="connsiteX60" fmla="*/ 10920249 w 11112304"/>
              <a:gd name="connsiteY60" fmla="*/ 599089 h 925213"/>
              <a:gd name="connsiteX61" fmla="*/ 10930759 w 11112304"/>
              <a:gd name="connsiteY61" fmla="*/ 630620 h 925213"/>
              <a:gd name="connsiteX62" fmla="*/ 11004331 w 11112304"/>
              <a:gd name="connsiteY62" fmla="*/ 651641 h 925213"/>
              <a:gd name="connsiteX63" fmla="*/ 10825655 w 11112304"/>
              <a:gd name="connsiteY63" fmla="*/ 662151 h 925213"/>
              <a:gd name="connsiteX64" fmla="*/ 10836166 w 11112304"/>
              <a:gd name="connsiteY64" fmla="*/ 651641 h 925213"/>
              <a:gd name="connsiteX65" fmla="*/ 10836166 w 11112304"/>
              <a:gd name="connsiteY65" fmla="*/ 683171 h 925213"/>
              <a:gd name="connsiteX66" fmla="*/ 10815145 w 11112304"/>
              <a:gd name="connsiteY66" fmla="*/ 683172 h 925213"/>
              <a:gd name="connsiteX67" fmla="*/ 10699531 w 11112304"/>
              <a:gd name="connsiteY67" fmla="*/ 714703 h 925213"/>
              <a:gd name="connsiteX68" fmla="*/ 10657490 w 11112304"/>
              <a:gd name="connsiteY68" fmla="*/ 735724 h 925213"/>
              <a:gd name="connsiteX69" fmla="*/ 10615449 w 11112304"/>
              <a:gd name="connsiteY69" fmla="*/ 746234 h 925213"/>
              <a:gd name="connsiteX70" fmla="*/ 9963807 w 11112304"/>
              <a:gd name="connsiteY70" fmla="*/ 735724 h 925213"/>
              <a:gd name="connsiteX71" fmla="*/ 9879724 w 11112304"/>
              <a:gd name="connsiteY71" fmla="*/ 693682 h 925213"/>
              <a:gd name="connsiteX72" fmla="*/ 9848193 w 11112304"/>
              <a:gd name="connsiteY72" fmla="*/ 714703 h 925213"/>
              <a:gd name="connsiteX73" fmla="*/ 9827173 w 11112304"/>
              <a:gd name="connsiteY73" fmla="*/ 777765 h 925213"/>
              <a:gd name="connsiteX74" fmla="*/ 9795642 w 11112304"/>
              <a:gd name="connsiteY74" fmla="*/ 777765 h 925213"/>
              <a:gd name="connsiteX75" fmla="*/ 9080938 w 11112304"/>
              <a:gd name="connsiteY75" fmla="*/ 903889 h 925213"/>
              <a:gd name="connsiteX76" fmla="*/ 9249104 w 11112304"/>
              <a:gd name="connsiteY76" fmla="*/ 872358 h 925213"/>
              <a:gd name="connsiteX77" fmla="*/ 8849711 w 11112304"/>
              <a:gd name="connsiteY77" fmla="*/ 830318 h 925213"/>
              <a:gd name="connsiteX78" fmla="*/ 8713076 w 11112304"/>
              <a:gd name="connsiteY78" fmla="*/ 798786 h 925213"/>
              <a:gd name="connsiteX79" fmla="*/ 8681545 w 11112304"/>
              <a:gd name="connsiteY79" fmla="*/ 819806 h 925213"/>
              <a:gd name="connsiteX80" fmla="*/ 8650014 w 11112304"/>
              <a:gd name="connsiteY80" fmla="*/ 830317 h 925213"/>
              <a:gd name="connsiteX81" fmla="*/ 8513380 w 11112304"/>
              <a:gd name="connsiteY81" fmla="*/ 861848 h 925213"/>
              <a:gd name="connsiteX82" fmla="*/ 8355724 w 11112304"/>
              <a:gd name="connsiteY82" fmla="*/ 851338 h 925213"/>
              <a:gd name="connsiteX83" fmla="*/ 8324193 w 11112304"/>
              <a:gd name="connsiteY83" fmla="*/ 830317 h 925213"/>
              <a:gd name="connsiteX84" fmla="*/ 8292662 w 11112304"/>
              <a:gd name="connsiteY84" fmla="*/ 819806 h 925213"/>
              <a:gd name="connsiteX85" fmla="*/ 8208580 w 11112304"/>
              <a:gd name="connsiteY85" fmla="*/ 777765 h 925213"/>
              <a:gd name="connsiteX86" fmla="*/ 8145518 w 11112304"/>
              <a:gd name="connsiteY86" fmla="*/ 777765 h 925213"/>
              <a:gd name="connsiteX87" fmla="*/ 8029904 w 11112304"/>
              <a:gd name="connsiteY87" fmla="*/ 788275 h 925213"/>
              <a:gd name="connsiteX88" fmla="*/ 7935311 w 11112304"/>
              <a:gd name="connsiteY88" fmla="*/ 819806 h 925213"/>
              <a:gd name="connsiteX89" fmla="*/ 7851228 w 11112304"/>
              <a:gd name="connsiteY89" fmla="*/ 840827 h 925213"/>
              <a:gd name="connsiteX90" fmla="*/ 7809186 w 11112304"/>
              <a:gd name="connsiteY90" fmla="*/ 861848 h 925213"/>
              <a:gd name="connsiteX91" fmla="*/ 7777655 w 11112304"/>
              <a:gd name="connsiteY91" fmla="*/ 872358 h 925213"/>
              <a:gd name="connsiteX92" fmla="*/ 7735614 w 11112304"/>
              <a:gd name="connsiteY92" fmla="*/ 893379 h 925213"/>
              <a:gd name="connsiteX93" fmla="*/ 7598980 w 11112304"/>
              <a:gd name="connsiteY93" fmla="*/ 882869 h 925213"/>
              <a:gd name="connsiteX94" fmla="*/ 7493876 w 11112304"/>
              <a:gd name="connsiteY94" fmla="*/ 861848 h 925213"/>
              <a:gd name="connsiteX95" fmla="*/ 7420304 w 11112304"/>
              <a:gd name="connsiteY95" fmla="*/ 840827 h 925213"/>
              <a:gd name="connsiteX96" fmla="*/ 7283669 w 11112304"/>
              <a:gd name="connsiteY96" fmla="*/ 830317 h 925213"/>
              <a:gd name="connsiteX97" fmla="*/ 7231118 w 11112304"/>
              <a:gd name="connsiteY97" fmla="*/ 819806 h 925213"/>
              <a:gd name="connsiteX98" fmla="*/ 7262649 w 11112304"/>
              <a:gd name="connsiteY98" fmla="*/ 798786 h 925213"/>
              <a:gd name="connsiteX99" fmla="*/ 7231118 w 11112304"/>
              <a:gd name="connsiteY99" fmla="*/ 840827 h 925213"/>
              <a:gd name="connsiteX100" fmla="*/ 5791200 w 11112304"/>
              <a:gd name="connsiteY100" fmla="*/ 851338 h 925213"/>
              <a:gd name="connsiteX101" fmla="*/ 5759669 w 11112304"/>
              <a:gd name="connsiteY101" fmla="*/ 809296 h 925213"/>
              <a:gd name="connsiteX102" fmla="*/ 5665076 w 11112304"/>
              <a:gd name="connsiteY102" fmla="*/ 819806 h 925213"/>
              <a:gd name="connsiteX103" fmla="*/ 5454869 w 11112304"/>
              <a:gd name="connsiteY103" fmla="*/ 830317 h 925213"/>
              <a:gd name="connsiteX104" fmla="*/ 5423338 w 11112304"/>
              <a:gd name="connsiteY104" fmla="*/ 840827 h 925213"/>
              <a:gd name="connsiteX105" fmla="*/ 5381297 w 11112304"/>
              <a:gd name="connsiteY105" fmla="*/ 851338 h 925213"/>
              <a:gd name="connsiteX106" fmla="*/ 5223642 w 11112304"/>
              <a:gd name="connsiteY106" fmla="*/ 861848 h 925213"/>
              <a:gd name="connsiteX107" fmla="*/ 5412828 w 11112304"/>
              <a:gd name="connsiteY107" fmla="*/ 882869 h 925213"/>
              <a:gd name="connsiteX108" fmla="*/ 5454869 w 11112304"/>
              <a:gd name="connsiteY108" fmla="*/ 893379 h 925213"/>
              <a:gd name="connsiteX109" fmla="*/ 4981904 w 11112304"/>
              <a:gd name="connsiteY109" fmla="*/ 882869 h 925213"/>
              <a:gd name="connsiteX110" fmla="*/ 4876800 w 11112304"/>
              <a:gd name="connsiteY110" fmla="*/ 872358 h 925213"/>
              <a:gd name="connsiteX111" fmla="*/ 4771697 w 11112304"/>
              <a:gd name="connsiteY111" fmla="*/ 851338 h 925213"/>
              <a:gd name="connsiteX112" fmla="*/ 4656083 w 11112304"/>
              <a:gd name="connsiteY112" fmla="*/ 840827 h 925213"/>
              <a:gd name="connsiteX113" fmla="*/ 4298731 w 11112304"/>
              <a:gd name="connsiteY113" fmla="*/ 851338 h 925213"/>
              <a:gd name="connsiteX114" fmla="*/ 4256690 w 11112304"/>
              <a:gd name="connsiteY114" fmla="*/ 861848 h 925213"/>
              <a:gd name="connsiteX115" fmla="*/ 3993931 w 11112304"/>
              <a:gd name="connsiteY115" fmla="*/ 872358 h 925213"/>
              <a:gd name="connsiteX116" fmla="*/ 3647090 w 11112304"/>
              <a:gd name="connsiteY116" fmla="*/ 872358 h 925213"/>
              <a:gd name="connsiteX117" fmla="*/ 3552497 w 11112304"/>
              <a:gd name="connsiteY117" fmla="*/ 861848 h 925213"/>
              <a:gd name="connsiteX118" fmla="*/ 3426373 w 11112304"/>
              <a:gd name="connsiteY118" fmla="*/ 861848 h 925213"/>
              <a:gd name="connsiteX119" fmla="*/ 3426373 w 11112304"/>
              <a:gd name="connsiteY119" fmla="*/ 861848 h 925213"/>
              <a:gd name="connsiteX120" fmla="*/ 3226676 w 11112304"/>
              <a:gd name="connsiteY120" fmla="*/ 851338 h 925213"/>
              <a:gd name="connsiteX121" fmla="*/ 2785242 w 11112304"/>
              <a:gd name="connsiteY121" fmla="*/ 872358 h 925213"/>
              <a:gd name="connsiteX122" fmla="*/ 2638097 w 11112304"/>
              <a:gd name="connsiteY122" fmla="*/ 914400 h 925213"/>
              <a:gd name="connsiteX123" fmla="*/ 2501462 w 11112304"/>
              <a:gd name="connsiteY123" fmla="*/ 903889 h 925213"/>
              <a:gd name="connsiteX124" fmla="*/ 2343807 w 11112304"/>
              <a:gd name="connsiteY124" fmla="*/ 924910 h 925213"/>
              <a:gd name="connsiteX125" fmla="*/ 2280745 w 11112304"/>
              <a:gd name="connsiteY125" fmla="*/ 882869 h 925213"/>
              <a:gd name="connsiteX126" fmla="*/ 2249214 w 11112304"/>
              <a:gd name="connsiteY126" fmla="*/ 872358 h 925213"/>
              <a:gd name="connsiteX127" fmla="*/ 2175642 w 11112304"/>
              <a:gd name="connsiteY127" fmla="*/ 840827 h 925213"/>
              <a:gd name="connsiteX128" fmla="*/ 1912883 w 11112304"/>
              <a:gd name="connsiteY128" fmla="*/ 851338 h 925213"/>
              <a:gd name="connsiteX129" fmla="*/ 1881352 w 11112304"/>
              <a:gd name="connsiteY129" fmla="*/ 840827 h 925213"/>
              <a:gd name="connsiteX130" fmla="*/ 1807780 w 11112304"/>
              <a:gd name="connsiteY130" fmla="*/ 851338 h 925213"/>
              <a:gd name="connsiteX131" fmla="*/ 1776249 w 11112304"/>
              <a:gd name="connsiteY131" fmla="*/ 861848 h 925213"/>
              <a:gd name="connsiteX132" fmla="*/ 1597573 w 11112304"/>
              <a:gd name="connsiteY132" fmla="*/ 882869 h 925213"/>
              <a:gd name="connsiteX133" fmla="*/ 1156138 w 11112304"/>
              <a:gd name="connsiteY133" fmla="*/ 809296 h 925213"/>
              <a:gd name="connsiteX134" fmla="*/ 1240221 w 11112304"/>
              <a:gd name="connsiteY134" fmla="*/ 788276 h 925213"/>
              <a:gd name="connsiteX135" fmla="*/ 1051034 w 11112304"/>
              <a:gd name="connsiteY135" fmla="*/ 819806 h 925213"/>
              <a:gd name="connsiteX136" fmla="*/ 966952 w 11112304"/>
              <a:gd name="connsiteY136" fmla="*/ 809296 h 925213"/>
              <a:gd name="connsiteX137" fmla="*/ 966952 w 11112304"/>
              <a:gd name="connsiteY137" fmla="*/ 756744 h 925213"/>
              <a:gd name="connsiteX138" fmla="*/ 903890 w 11112304"/>
              <a:gd name="connsiteY138" fmla="*/ 746234 h 925213"/>
              <a:gd name="connsiteX139" fmla="*/ 872359 w 11112304"/>
              <a:gd name="connsiteY139" fmla="*/ 714703 h 925213"/>
              <a:gd name="connsiteX140" fmla="*/ 830318 w 11112304"/>
              <a:gd name="connsiteY140" fmla="*/ 756745 h 925213"/>
              <a:gd name="connsiteX141" fmla="*/ 704193 w 11112304"/>
              <a:gd name="connsiteY141" fmla="*/ 756745 h 925213"/>
              <a:gd name="connsiteX142" fmla="*/ 525518 w 11112304"/>
              <a:gd name="connsiteY142" fmla="*/ 725213 h 925213"/>
              <a:gd name="connsiteX143" fmla="*/ 451945 w 11112304"/>
              <a:gd name="connsiteY143" fmla="*/ 672662 h 925213"/>
              <a:gd name="connsiteX144" fmla="*/ 388883 w 11112304"/>
              <a:gd name="connsiteY144" fmla="*/ 704192 h 925213"/>
              <a:gd name="connsiteX145" fmla="*/ 262759 w 11112304"/>
              <a:gd name="connsiteY145" fmla="*/ 704193 h 925213"/>
              <a:gd name="connsiteX146" fmla="*/ 63062 w 11112304"/>
              <a:gd name="connsiteY146" fmla="*/ 704193 h 925213"/>
              <a:gd name="connsiteX147" fmla="*/ 31531 w 11112304"/>
              <a:gd name="connsiteY147" fmla="*/ 620110 h 925213"/>
              <a:gd name="connsiteX148" fmla="*/ 0 w 11112304"/>
              <a:gd name="connsiteY148" fmla="*/ 557048 h 925213"/>
              <a:gd name="connsiteX149" fmla="*/ 10511 w 11112304"/>
              <a:gd name="connsiteY149" fmla="*/ 462455 h 925213"/>
              <a:gd name="connsiteX150" fmla="*/ 31531 w 11112304"/>
              <a:gd name="connsiteY150" fmla="*/ 430924 h 925213"/>
              <a:gd name="connsiteX151" fmla="*/ 10511 w 11112304"/>
              <a:gd name="connsiteY151" fmla="*/ 367862 h 925213"/>
              <a:gd name="connsiteX152" fmla="*/ 21021 w 11112304"/>
              <a:gd name="connsiteY152" fmla="*/ 315310 h 925213"/>
              <a:gd name="connsiteX153" fmla="*/ 42042 w 11112304"/>
              <a:gd name="connsiteY153" fmla="*/ 283779 h 925213"/>
              <a:gd name="connsiteX154" fmla="*/ 52552 w 11112304"/>
              <a:gd name="connsiteY154" fmla="*/ 52551 h 925213"/>
              <a:gd name="connsiteX155" fmla="*/ 63062 w 11112304"/>
              <a:gd name="connsiteY155" fmla="*/ 0 h 925213"/>
              <a:gd name="connsiteX0" fmla="*/ 63062 w 11112304"/>
              <a:gd name="connsiteY0" fmla="*/ 0 h 925213"/>
              <a:gd name="connsiteX1" fmla="*/ 63062 w 11112304"/>
              <a:gd name="connsiteY1" fmla="*/ 0 h 925213"/>
              <a:gd name="connsiteX2" fmla="*/ 189186 w 11112304"/>
              <a:gd name="connsiteY2" fmla="*/ 10510 h 925213"/>
              <a:gd name="connsiteX3" fmla="*/ 252249 w 11112304"/>
              <a:gd name="connsiteY3" fmla="*/ 42041 h 925213"/>
              <a:gd name="connsiteX4" fmla="*/ 304800 w 11112304"/>
              <a:gd name="connsiteY4" fmla="*/ 52551 h 925213"/>
              <a:gd name="connsiteX5" fmla="*/ 367862 w 11112304"/>
              <a:gd name="connsiteY5" fmla="*/ 73572 h 925213"/>
              <a:gd name="connsiteX6" fmla="*/ 399393 w 11112304"/>
              <a:gd name="connsiteY6" fmla="*/ 84082 h 925213"/>
              <a:gd name="connsiteX7" fmla="*/ 430924 w 11112304"/>
              <a:gd name="connsiteY7" fmla="*/ 94593 h 925213"/>
              <a:gd name="connsiteX8" fmla="*/ 1471449 w 11112304"/>
              <a:gd name="connsiteY8" fmla="*/ 94593 h 925213"/>
              <a:gd name="connsiteX9" fmla="*/ 1513490 w 11112304"/>
              <a:gd name="connsiteY9" fmla="*/ 105103 h 925213"/>
              <a:gd name="connsiteX10" fmla="*/ 1797269 w 11112304"/>
              <a:gd name="connsiteY10" fmla="*/ 94593 h 925213"/>
              <a:gd name="connsiteX11" fmla="*/ 2207173 w 11112304"/>
              <a:gd name="connsiteY11" fmla="*/ 84082 h 925213"/>
              <a:gd name="connsiteX12" fmla="*/ 2175641 w 11112304"/>
              <a:gd name="connsiteY12" fmla="*/ 126124 h 925213"/>
              <a:gd name="connsiteX13" fmla="*/ 2501462 w 11112304"/>
              <a:gd name="connsiteY13" fmla="*/ 42041 h 925213"/>
              <a:gd name="connsiteX14" fmla="*/ 4298731 w 11112304"/>
              <a:gd name="connsiteY14" fmla="*/ 73572 h 925213"/>
              <a:gd name="connsiteX15" fmla="*/ 4487918 w 11112304"/>
              <a:gd name="connsiteY15" fmla="*/ 73572 h 925213"/>
              <a:gd name="connsiteX16" fmla="*/ 4487918 w 11112304"/>
              <a:gd name="connsiteY16" fmla="*/ 73572 h 925213"/>
              <a:gd name="connsiteX17" fmla="*/ 5990897 w 11112304"/>
              <a:gd name="connsiteY17" fmla="*/ 73572 h 925213"/>
              <a:gd name="connsiteX18" fmla="*/ 6011918 w 11112304"/>
              <a:gd name="connsiteY18" fmla="*/ 31531 h 925213"/>
              <a:gd name="connsiteX19" fmla="*/ 6264166 w 11112304"/>
              <a:gd name="connsiteY19" fmla="*/ 105103 h 925213"/>
              <a:gd name="connsiteX20" fmla="*/ 6264166 w 11112304"/>
              <a:gd name="connsiteY20" fmla="*/ 105103 h 925213"/>
              <a:gd name="connsiteX21" fmla="*/ 6411311 w 11112304"/>
              <a:gd name="connsiteY21" fmla="*/ 136634 h 925213"/>
              <a:gd name="connsiteX22" fmla="*/ 6495393 w 11112304"/>
              <a:gd name="connsiteY22" fmla="*/ 147144 h 925213"/>
              <a:gd name="connsiteX23" fmla="*/ 6663559 w 11112304"/>
              <a:gd name="connsiteY23" fmla="*/ 178675 h 925213"/>
              <a:gd name="connsiteX24" fmla="*/ 6705600 w 11112304"/>
              <a:gd name="connsiteY24" fmla="*/ 168165 h 925213"/>
              <a:gd name="connsiteX25" fmla="*/ 6737131 w 11112304"/>
              <a:gd name="connsiteY25" fmla="*/ 147144 h 925213"/>
              <a:gd name="connsiteX26" fmla="*/ 6863255 w 11112304"/>
              <a:gd name="connsiteY26" fmla="*/ 126124 h 925213"/>
              <a:gd name="connsiteX27" fmla="*/ 6978869 w 11112304"/>
              <a:gd name="connsiteY27" fmla="*/ 105103 h 925213"/>
              <a:gd name="connsiteX28" fmla="*/ 7031421 w 11112304"/>
              <a:gd name="connsiteY28" fmla="*/ 84082 h 925213"/>
              <a:gd name="connsiteX29" fmla="*/ 7062952 w 11112304"/>
              <a:gd name="connsiteY29" fmla="*/ 10510 h 925213"/>
              <a:gd name="connsiteX30" fmla="*/ 7147035 w 11112304"/>
              <a:gd name="connsiteY30" fmla="*/ 42041 h 925213"/>
              <a:gd name="connsiteX31" fmla="*/ 7252138 w 11112304"/>
              <a:gd name="connsiteY31" fmla="*/ 73572 h 925213"/>
              <a:gd name="connsiteX32" fmla="*/ 7294180 w 11112304"/>
              <a:gd name="connsiteY32" fmla="*/ 94593 h 925213"/>
              <a:gd name="connsiteX33" fmla="*/ 7777655 w 11112304"/>
              <a:gd name="connsiteY33" fmla="*/ 126124 h 925213"/>
              <a:gd name="connsiteX34" fmla="*/ 7893269 w 11112304"/>
              <a:gd name="connsiteY34" fmla="*/ 147144 h 925213"/>
              <a:gd name="connsiteX35" fmla="*/ 8029904 w 11112304"/>
              <a:gd name="connsiteY35" fmla="*/ 136634 h 925213"/>
              <a:gd name="connsiteX36" fmla="*/ 8450318 w 11112304"/>
              <a:gd name="connsiteY36" fmla="*/ 126124 h 925213"/>
              <a:gd name="connsiteX37" fmla="*/ 8597462 w 11112304"/>
              <a:gd name="connsiteY37" fmla="*/ 115613 h 925213"/>
              <a:gd name="connsiteX38" fmla="*/ 8628993 w 11112304"/>
              <a:gd name="connsiteY38" fmla="*/ 94593 h 925213"/>
              <a:gd name="connsiteX39" fmla="*/ 8650014 w 11112304"/>
              <a:gd name="connsiteY39" fmla="*/ 84082 h 925213"/>
              <a:gd name="connsiteX40" fmla="*/ 8681545 w 11112304"/>
              <a:gd name="connsiteY40" fmla="*/ 105103 h 925213"/>
              <a:gd name="connsiteX41" fmla="*/ 8807669 w 11112304"/>
              <a:gd name="connsiteY41" fmla="*/ 115613 h 925213"/>
              <a:gd name="connsiteX42" fmla="*/ 8839200 w 11112304"/>
              <a:gd name="connsiteY42" fmla="*/ 126124 h 925213"/>
              <a:gd name="connsiteX43" fmla="*/ 8881242 w 11112304"/>
              <a:gd name="connsiteY43" fmla="*/ 136634 h 925213"/>
              <a:gd name="connsiteX44" fmla="*/ 8912773 w 11112304"/>
              <a:gd name="connsiteY44" fmla="*/ 147144 h 925213"/>
              <a:gd name="connsiteX45" fmla="*/ 9122980 w 11112304"/>
              <a:gd name="connsiteY45" fmla="*/ 157655 h 925213"/>
              <a:gd name="connsiteX46" fmla="*/ 9154511 w 11112304"/>
              <a:gd name="connsiteY46" fmla="*/ 168165 h 925213"/>
              <a:gd name="connsiteX47" fmla="*/ 9574924 w 11112304"/>
              <a:gd name="connsiteY47" fmla="*/ 147144 h 925213"/>
              <a:gd name="connsiteX48" fmla="*/ 9743090 w 11112304"/>
              <a:gd name="connsiteY48" fmla="*/ 115613 h 925213"/>
              <a:gd name="connsiteX49" fmla="*/ 10121462 w 11112304"/>
              <a:gd name="connsiteY49" fmla="*/ 105103 h 925213"/>
              <a:gd name="connsiteX50" fmla="*/ 10363200 w 11112304"/>
              <a:gd name="connsiteY50" fmla="*/ 94593 h 925213"/>
              <a:gd name="connsiteX51" fmla="*/ 10983311 w 11112304"/>
              <a:gd name="connsiteY51" fmla="*/ 115613 h 925213"/>
              <a:gd name="connsiteX52" fmla="*/ 10972800 w 11112304"/>
              <a:gd name="connsiteY52" fmla="*/ 126123 h 925213"/>
              <a:gd name="connsiteX53" fmla="*/ 11109435 w 11112304"/>
              <a:gd name="connsiteY53" fmla="*/ 136634 h 925213"/>
              <a:gd name="connsiteX54" fmla="*/ 10825655 w 11112304"/>
              <a:gd name="connsiteY54" fmla="*/ 199697 h 925213"/>
              <a:gd name="connsiteX55" fmla="*/ 10972800 w 11112304"/>
              <a:gd name="connsiteY55" fmla="*/ 178675 h 925213"/>
              <a:gd name="connsiteX56" fmla="*/ 10983311 w 11112304"/>
              <a:gd name="connsiteY56" fmla="*/ 210206 h 925213"/>
              <a:gd name="connsiteX57" fmla="*/ 11004331 w 11112304"/>
              <a:gd name="connsiteY57" fmla="*/ 241738 h 925213"/>
              <a:gd name="connsiteX58" fmla="*/ 10909738 w 11112304"/>
              <a:gd name="connsiteY58" fmla="*/ 388882 h 925213"/>
              <a:gd name="connsiteX59" fmla="*/ 10909738 w 11112304"/>
              <a:gd name="connsiteY59" fmla="*/ 451944 h 925213"/>
              <a:gd name="connsiteX60" fmla="*/ 10920249 w 11112304"/>
              <a:gd name="connsiteY60" fmla="*/ 599089 h 925213"/>
              <a:gd name="connsiteX61" fmla="*/ 10930759 w 11112304"/>
              <a:gd name="connsiteY61" fmla="*/ 630620 h 925213"/>
              <a:gd name="connsiteX62" fmla="*/ 11004331 w 11112304"/>
              <a:gd name="connsiteY62" fmla="*/ 651641 h 925213"/>
              <a:gd name="connsiteX63" fmla="*/ 10825655 w 11112304"/>
              <a:gd name="connsiteY63" fmla="*/ 662151 h 925213"/>
              <a:gd name="connsiteX64" fmla="*/ 10836166 w 11112304"/>
              <a:gd name="connsiteY64" fmla="*/ 651641 h 925213"/>
              <a:gd name="connsiteX65" fmla="*/ 10836166 w 11112304"/>
              <a:gd name="connsiteY65" fmla="*/ 683171 h 925213"/>
              <a:gd name="connsiteX66" fmla="*/ 10815145 w 11112304"/>
              <a:gd name="connsiteY66" fmla="*/ 683172 h 925213"/>
              <a:gd name="connsiteX67" fmla="*/ 10699531 w 11112304"/>
              <a:gd name="connsiteY67" fmla="*/ 714703 h 925213"/>
              <a:gd name="connsiteX68" fmla="*/ 10657490 w 11112304"/>
              <a:gd name="connsiteY68" fmla="*/ 735724 h 925213"/>
              <a:gd name="connsiteX69" fmla="*/ 10615449 w 11112304"/>
              <a:gd name="connsiteY69" fmla="*/ 746234 h 925213"/>
              <a:gd name="connsiteX70" fmla="*/ 9963807 w 11112304"/>
              <a:gd name="connsiteY70" fmla="*/ 735724 h 925213"/>
              <a:gd name="connsiteX71" fmla="*/ 9879724 w 11112304"/>
              <a:gd name="connsiteY71" fmla="*/ 693682 h 925213"/>
              <a:gd name="connsiteX72" fmla="*/ 9848193 w 11112304"/>
              <a:gd name="connsiteY72" fmla="*/ 714703 h 925213"/>
              <a:gd name="connsiteX73" fmla="*/ 9827173 w 11112304"/>
              <a:gd name="connsiteY73" fmla="*/ 777765 h 925213"/>
              <a:gd name="connsiteX74" fmla="*/ 9795642 w 11112304"/>
              <a:gd name="connsiteY74" fmla="*/ 777765 h 925213"/>
              <a:gd name="connsiteX75" fmla="*/ 9080938 w 11112304"/>
              <a:gd name="connsiteY75" fmla="*/ 903889 h 925213"/>
              <a:gd name="connsiteX76" fmla="*/ 9249104 w 11112304"/>
              <a:gd name="connsiteY76" fmla="*/ 872358 h 925213"/>
              <a:gd name="connsiteX77" fmla="*/ 8849711 w 11112304"/>
              <a:gd name="connsiteY77" fmla="*/ 830318 h 925213"/>
              <a:gd name="connsiteX78" fmla="*/ 8713076 w 11112304"/>
              <a:gd name="connsiteY78" fmla="*/ 798786 h 925213"/>
              <a:gd name="connsiteX79" fmla="*/ 8681545 w 11112304"/>
              <a:gd name="connsiteY79" fmla="*/ 819806 h 925213"/>
              <a:gd name="connsiteX80" fmla="*/ 8650014 w 11112304"/>
              <a:gd name="connsiteY80" fmla="*/ 830317 h 925213"/>
              <a:gd name="connsiteX81" fmla="*/ 8513380 w 11112304"/>
              <a:gd name="connsiteY81" fmla="*/ 861848 h 925213"/>
              <a:gd name="connsiteX82" fmla="*/ 8355724 w 11112304"/>
              <a:gd name="connsiteY82" fmla="*/ 851338 h 925213"/>
              <a:gd name="connsiteX83" fmla="*/ 8324193 w 11112304"/>
              <a:gd name="connsiteY83" fmla="*/ 830317 h 925213"/>
              <a:gd name="connsiteX84" fmla="*/ 8292662 w 11112304"/>
              <a:gd name="connsiteY84" fmla="*/ 819806 h 925213"/>
              <a:gd name="connsiteX85" fmla="*/ 8208580 w 11112304"/>
              <a:gd name="connsiteY85" fmla="*/ 777765 h 925213"/>
              <a:gd name="connsiteX86" fmla="*/ 8145518 w 11112304"/>
              <a:gd name="connsiteY86" fmla="*/ 777765 h 925213"/>
              <a:gd name="connsiteX87" fmla="*/ 8029904 w 11112304"/>
              <a:gd name="connsiteY87" fmla="*/ 788275 h 925213"/>
              <a:gd name="connsiteX88" fmla="*/ 7935311 w 11112304"/>
              <a:gd name="connsiteY88" fmla="*/ 819806 h 925213"/>
              <a:gd name="connsiteX89" fmla="*/ 7851228 w 11112304"/>
              <a:gd name="connsiteY89" fmla="*/ 840827 h 925213"/>
              <a:gd name="connsiteX90" fmla="*/ 7809186 w 11112304"/>
              <a:gd name="connsiteY90" fmla="*/ 861848 h 925213"/>
              <a:gd name="connsiteX91" fmla="*/ 7777655 w 11112304"/>
              <a:gd name="connsiteY91" fmla="*/ 872358 h 925213"/>
              <a:gd name="connsiteX92" fmla="*/ 7735614 w 11112304"/>
              <a:gd name="connsiteY92" fmla="*/ 893379 h 925213"/>
              <a:gd name="connsiteX93" fmla="*/ 7598980 w 11112304"/>
              <a:gd name="connsiteY93" fmla="*/ 882869 h 925213"/>
              <a:gd name="connsiteX94" fmla="*/ 7493876 w 11112304"/>
              <a:gd name="connsiteY94" fmla="*/ 861848 h 925213"/>
              <a:gd name="connsiteX95" fmla="*/ 7420304 w 11112304"/>
              <a:gd name="connsiteY95" fmla="*/ 840827 h 925213"/>
              <a:gd name="connsiteX96" fmla="*/ 7283669 w 11112304"/>
              <a:gd name="connsiteY96" fmla="*/ 830317 h 925213"/>
              <a:gd name="connsiteX97" fmla="*/ 7231118 w 11112304"/>
              <a:gd name="connsiteY97" fmla="*/ 819806 h 925213"/>
              <a:gd name="connsiteX98" fmla="*/ 7262649 w 11112304"/>
              <a:gd name="connsiteY98" fmla="*/ 798786 h 925213"/>
              <a:gd name="connsiteX99" fmla="*/ 7231118 w 11112304"/>
              <a:gd name="connsiteY99" fmla="*/ 840827 h 925213"/>
              <a:gd name="connsiteX100" fmla="*/ 5791200 w 11112304"/>
              <a:gd name="connsiteY100" fmla="*/ 851338 h 925213"/>
              <a:gd name="connsiteX101" fmla="*/ 5759669 w 11112304"/>
              <a:gd name="connsiteY101" fmla="*/ 809296 h 925213"/>
              <a:gd name="connsiteX102" fmla="*/ 5665076 w 11112304"/>
              <a:gd name="connsiteY102" fmla="*/ 819806 h 925213"/>
              <a:gd name="connsiteX103" fmla="*/ 5454869 w 11112304"/>
              <a:gd name="connsiteY103" fmla="*/ 830317 h 925213"/>
              <a:gd name="connsiteX104" fmla="*/ 5423338 w 11112304"/>
              <a:gd name="connsiteY104" fmla="*/ 840827 h 925213"/>
              <a:gd name="connsiteX105" fmla="*/ 5381297 w 11112304"/>
              <a:gd name="connsiteY105" fmla="*/ 851338 h 925213"/>
              <a:gd name="connsiteX106" fmla="*/ 5223642 w 11112304"/>
              <a:gd name="connsiteY106" fmla="*/ 861848 h 925213"/>
              <a:gd name="connsiteX107" fmla="*/ 5412828 w 11112304"/>
              <a:gd name="connsiteY107" fmla="*/ 882869 h 925213"/>
              <a:gd name="connsiteX108" fmla="*/ 5454869 w 11112304"/>
              <a:gd name="connsiteY108" fmla="*/ 893379 h 925213"/>
              <a:gd name="connsiteX109" fmla="*/ 4981904 w 11112304"/>
              <a:gd name="connsiteY109" fmla="*/ 882869 h 925213"/>
              <a:gd name="connsiteX110" fmla="*/ 4876800 w 11112304"/>
              <a:gd name="connsiteY110" fmla="*/ 872358 h 925213"/>
              <a:gd name="connsiteX111" fmla="*/ 4771697 w 11112304"/>
              <a:gd name="connsiteY111" fmla="*/ 851338 h 925213"/>
              <a:gd name="connsiteX112" fmla="*/ 4656083 w 11112304"/>
              <a:gd name="connsiteY112" fmla="*/ 840827 h 925213"/>
              <a:gd name="connsiteX113" fmla="*/ 4298731 w 11112304"/>
              <a:gd name="connsiteY113" fmla="*/ 851338 h 925213"/>
              <a:gd name="connsiteX114" fmla="*/ 4256690 w 11112304"/>
              <a:gd name="connsiteY114" fmla="*/ 861848 h 925213"/>
              <a:gd name="connsiteX115" fmla="*/ 3993931 w 11112304"/>
              <a:gd name="connsiteY115" fmla="*/ 872358 h 925213"/>
              <a:gd name="connsiteX116" fmla="*/ 3647090 w 11112304"/>
              <a:gd name="connsiteY116" fmla="*/ 872358 h 925213"/>
              <a:gd name="connsiteX117" fmla="*/ 3552497 w 11112304"/>
              <a:gd name="connsiteY117" fmla="*/ 861848 h 925213"/>
              <a:gd name="connsiteX118" fmla="*/ 3426373 w 11112304"/>
              <a:gd name="connsiteY118" fmla="*/ 861848 h 925213"/>
              <a:gd name="connsiteX119" fmla="*/ 3426373 w 11112304"/>
              <a:gd name="connsiteY119" fmla="*/ 861848 h 925213"/>
              <a:gd name="connsiteX120" fmla="*/ 3226676 w 11112304"/>
              <a:gd name="connsiteY120" fmla="*/ 851338 h 925213"/>
              <a:gd name="connsiteX121" fmla="*/ 2785242 w 11112304"/>
              <a:gd name="connsiteY121" fmla="*/ 872358 h 925213"/>
              <a:gd name="connsiteX122" fmla="*/ 2638097 w 11112304"/>
              <a:gd name="connsiteY122" fmla="*/ 914400 h 925213"/>
              <a:gd name="connsiteX123" fmla="*/ 2501462 w 11112304"/>
              <a:gd name="connsiteY123" fmla="*/ 903889 h 925213"/>
              <a:gd name="connsiteX124" fmla="*/ 2343807 w 11112304"/>
              <a:gd name="connsiteY124" fmla="*/ 924910 h 925213"/>
              <a:gd name="connsiteX125" fmla="*/ 2280745 w 11112304"/>
              <a:gd name="connsiteY125" fmla="*/ 882869 h 925213"/>
              <a:gd name="connsiteX126" fmla="*/ 2249214 w 11112304"/>
              <a:gd name="connsiteY126" fmla="*/ 872358 h 925213"/>
              <a:gd name="connsiteX127" fmla="*/ 2175642 w 11112304"/>
              <a:gd name="connsiteY127" fmla="*/ 840827 h 925213"/>
              <a:gd name="connsiteX128" fmla="*/ 1912883 w 11112304"/>
              <a:gd name="connsiteY128" fmla="*/ 851338 h 925213"/>
              <a:gd name="connsiteX129" fmla="*/ 1881352 w 11112304"/>
              <a:gd name="connsiteY129" fmla="*/ 840827 h 925213"/>
              <a:gd name="connsiteX130" fmla="*/ 1807780 w 11112304"/>
              <a:gd name="connsiteY130" fmla="*/ 851338 h 925213"/>
              <a:gd name="connsiteX131" fmla="*/ 1776249 w 11112304"/>
              <a:gd name="connsiteY131" fmla="*/ 861848 h 925213"/>
              <a:gd name="connsiteX132" fmla="*/ 1597573 w 11112304"/>
              <a:gd name="connsiteY132" fmla="*/ 882869 h 925213"/>
              <a:gd name="connsiteX133" fmla="*/ 1156138 w 11112304"/>
              <a:gd name="connsiteY133" fmla="*/ 809296 h 925213"/>
              <a:gd name="connsiteX134" fmla="*/ 1240221 w 11112304"/>
              <a:gd name="connsiteY134" fmla="*/ 788276 h 925213"/>
              <a:gd name="connsiteX135" fmla="*/ 1051034 w 11112304"/>
              <a:gd name="connsiteY135" fmla="*/ 819806 h 925213"/>
              <a:gd name="connsiteX136" fmla="*/ 966952 w 11112304"/>
              <a:gd name="connsiteY136" fmla="*/ 809296 h 925213"/>
              <a:gd name="connsiteX137" fmla="*/ 966952 w 11112304"/>
              <a:gd name="connsiteY137" fmla="*/ 756744 h 925213"/>
              <a:gd name="connsiteX138" fmla="*/ 903890 w 11112304"/>
              <a:gd name="connsiteY138" fmla="*/ 746234 h 925213"/>
              <a:gd name="connsiteX139" fmla="*/ 872359 w 11112304"/>
              <a:gd name="connsiteY139" fmla="*/ 714703 h 925213"/>
              <a:gd name="connsiteX140" fmla="*/ 830318 w 11112304"/>
              <a:gd name="connsiteY140" fmla="*/ 756745 h 925213"/>
              <a:gd name="connsiteX141" fmla="*/ 704193 w 11112304"/>
              <a:gd name="connsiteY141" fmla="*/ 756745 h 925213"/>
              <a:gd name="connsiteX142" fmla="*/ 525518 w 11112304"/>
              <a:gd name="connsiteY142" fmla="*/ 725213 h 925213"/>
              <a:gd name="connsiteX143" fmla="*/ 451945 w 11112304"/>
              <a:gd name="connsiteY143" fmla="*/ 672662 h 925213"/>
              <a:gd name="connsiteX144" fmla="*/ 388883 w 11112304"/>
              <a:gd name="connsiteY144" fmla="*/ 704192 h 925213"/>
              <a:gd name="connsiteX145" fmla="*/ 262759 w 11112304"/>
              <a:gd name="connsiteY145" fmla="*/ 704193 h 925213"/>
              <a:gd name="connsiteX146" fmla="*/ 63062 w 11112304"/>
              <a:gd name="connsiteY146" fmla="*/ 704193 h 925213"/>
              <a:gd name="connsiteX147" fmla="*/ 31531 w 11112304"/>
              <a:gd name="connsiteY147" fmla="*/ 620110 h 925213"/>
              <a:gd name="connsiteX148" fmla="*/ 0 w 11112304"/>
              <a:gd name="connsiteY148" fmla="*/ 557048 h 925213"/>
              <a:gd name="connsiteX149" fmla="*/ 10511 w 11112304"/>
              <a:gd name="connsiteY149" fmla="*/ 462455 h 925213"/>
              <a:gd name="connsiteX150" fmla="*/ 31531 w 11112304"/>
              <a:gd name="connsiteY150" fmla="*/ 430924 h 925213"/>
              <a:gd name="connsiteX151" fmla="*/ 10511 w 11112304"/>
              <a:gd name="connsiteY151" fmla="*/ 367862 h 925213"/>
              <a:gd name="connsiteX152" fmla="*/ 21021 w 11112304"/>
              <a:gd name="connsiteY152" fmla="*/ 315310 h 925213"/>
              <a:gd name="connsiteX153" fmla="*/ 42042 w 11112304"/>
              <a:gd name="connsiteY153" fmla="*/ 283779 h 925213"/>
              <a:gd name="connsiteX154" fmla="*/ 52552 w 11112304"/>
              <a:gd name="connsiteY154" fmla="*/ 52551 h 925213"/>
              <a:gd name="connsiteX155" fmla="*/ 63062 w 11112304"/>
              <a:gd name="connsiteY155" fmla="*/ 0 h 925213"/>
              <a:gd name="connsiteX0" fmla="*/ 63062 w 11112304"/>
              <a:gd name="connsiteY0" fmla="*/ 0 h 925213"/>
              <a:gd name="connsiteX1" fmla="*/ 63062 w 11112304"/>
              <a:gd name="connsiteY1" fmla="*/ 0 h 925213"/>
              <a:gd name="connsiteX2" fmla="*/ 189186 w 11112304"/>
              <a:gd name="connsiteY2" fmla="*/ 10510 h 925213"/>
              <a:gd name="connsiteX3" fmla="*/ 252249 w 11112304"/>
              <a:gd name="connsiteY3" fmla="*/ 42041 h 925213"/>
              <a:gd name="connsiteX4" fmla="*/ 304800 w 11112304"/>
              <a:gd name="connsiteY4" fmla="*/ 52551 h 925213"/>
              <a:gd name="connsiteX5" fmla="*/ 367862 w 11112304"/>
              <a:gd name="connsiteY5" fmla="*/ 73572 h 925213"/>
              <a:gd name="connsiteX6" fmla="*/ 399393 w 11112304"/>
              <a:gd name="connsiteY6" fmla="*/ 84082 h 925213"/>
              <a:gd name="connsiteX7" fmla="*/ 430924 w 11112304"/>
              <a:gd name="connsiteY7" fmla="*/ 94593 h 925213"/>
              <a:gd name="connsiteX8" fmla="*/ 1471449 w 11112304"/>
              <a:gd name="connsiteY8" fmla="*/ 94593 h 925213"/>
              <a:gd name="connsiteX9" fmla="*/ 1513490 w 11112304"/>
              <a:gd name="connsiteY9" fmla="*/ 105103 h 925213"/>
              <a:gd name="connsiteX10" fmla="*/ 1797269 w 11112304"/>
              <a:gd name="connsiteY10" fmla="*/ 94593 h 925213"/>
              <a:gd name="connsiteX11" fmla="*/ 2207173 w 11112304"/>
              <a:gd name="connsiteY11" fmla="*/ 84082 h 925213"/>
              <a:gd name="connsiteX12" fmla="*/ 2175641 w 11112304"/>
              <a:gd name="connsiteY12" fmla="*/ 126124 h 925213"/>
              <a:gd name="connsiteX13" fmla="*/ 2501462 w 11112304"/>
              <a:gd name="connsiteY13" fmla="*/ 42041 h 925213"/>
              <a:gd name="connsiteX14" fmla="*/ 4298731 w 11112304"/>
              <a:gd name="connsiteY14" fmla="*/ 73572 h 925213"/>
              <a:gd name="connsiteX15" fmla="*/ 4487918 w 11112304"/>
              <a:gd name="connsiteY15" fmla="*/ 73572 h 925213"/>
              <a:gd name="connsiteX16" fmla="*/ 4487918 w 11112304"/>
              <a:gd name="connsiteY16" fmla="*/ 73572 h 925213"/>
              <a:gd name="connsiteX17" fmla="*/ 5990897 w 11112304"/>
              <a:gd name="connsiteY17" fmla="*/ 73572 h 925213"/>
              <a:gd name="connsiteX18" fmla="*/ 6011918 w 11112304"/>
              <a:gd name="connsiteY18" fmla="*/ 31531 h 925213"/>
              <a:gd name="connsiteX19" fmla="*/ 6264166 w 11112304"/>
              <a:gd name="connsiteY19" fmla="*/ 105103 h 925213"/>
              <a:gd name="connsiteX20" fmla="*/ 6264166 w 11112304"/>
              <a:gd name="connsiteY20" fmla="*/ 105103 h 925213"/>
              <a:gd name="connsiteX21" fmla="*/ 6411311 w 11112304"/>
              <a:gd name="connsiteY21" fmla="*/ 136634 h 925213"/>
              <a:gd name="connsiteX22" fmla="*/ 6495393 w 11112304"/>
              <a:gd name="connsiteY22" fmla="*/ 147144 h 925213"/>
              <a:gd name="connsiteX23" fmla="*/ 6663559 w 11112304"/>
              <a:gd name="connsiteY23" fmla="*/ 178675 h 925213"/>
              <a:gd name="connsiteX24" fmla="*/ 6705600 w 11112304"/>
              <a:gd name="connsiteY24" fmla="*/ 168165 h 925213"/>
              <a:gd name="connsiteX25" fmla="*/ 6737131 w 11112304"/>
              <a:gd name="connsiteY25" fmla="*/ 147144 h 925213"/>
              <a:gd name="connsiteX26" fmla="*/ 6863255 w 11112304"/>
              <a:gd name="connsiteY26" fmla="*/ 126124 h 925213"/>
              <a:gd name="connsiteX27" fmla="*/ 6978869 w 11112304"/>
              <a:gd name="connsiteY27" fmla="*/ 105103 h 925213"/>
              <a:gd name="connsiteX28" fmla="*/ 7031421 w 11112304"/>
              <a:gd name="connsiteY28" fmla="*/ 84082 h 925213"/>
              <a:gd name="connsiteX29" fmla="*/ 7062952 w 11112304"/>
              <a:gd name="connsiteY29" fmla="*/ 10510 h 925213"/>
              <a:gd name="connsiteX30" fmla="*/ 7147035 w 11112304"/>
              <a:gd name="connsiteY30" fmla="*/ 42041 h 925213"/>
              <a:gd name="connsiteX31" fmla="*/ 7252138 w 11112304"/>
              <a:gd name="connsiteY31" fmla="*/ 73572 h 925213"/>
              <a:gd name="connsiteX32" fmla="*/ 7294180 w 11112304"/>
              <a:gd name="connsiteY32" fmla="*/ 94593 h 925213"/>
              <a:gd name="connsiteX33" fmla="*/ 7777655 w 11112304"/>
              <a:gd name="connsiteY33" fmla="*/ 126124 h 925213"/>
              <a:gd name="connsiteX34" fmla="*/ 7893269 w 11112304"/>
              <a:gd name="connsiteY34" fmla="*/ 147144 h 925213"/>
              <a:gd name="connsiteX35" fmla="*/ 8029904 w 11112304"/>
              <a:gd name="connsiteY35" fmla="*/ 136634 h 925213"/>
              <a:gd name="connsiteX36" fmla="*/ 8450318 w 11112304"/>
              <a:gd name="connsiteY36" fmla="*/ 126124 h 925213"/>
              <a:gd name="connsiteX37" fmla="*/ 8597462 w 11112304"/>
              <a:gd name="connsiteY37" fmla="*/ 115613 h 925213"/>
              <a:gd name="connsiteX38" fmla="*/ 8628993 w 11112304"/>
              <a:gd name="connsiteY38" fmla="*/ 94593 h 925213"/>
              <a:gd name="connsiteX39" fmla="*/ 8650014 w 11112304"/>
              <a:gd name="connsiteY39" fmla="*/ 84082 h 925213"/>
              <a:gd name="connsiteX40" fmla="*/ 8681545 w 11112304"/>
              <a:gd name="connsiteY40" fmla="*/ 105103 h 925213"/>
              <a:gd name="connsiteX41" fmla="*/ 8807669 w 11112304"/>
              <a:gd name="connsiteY41" fmla="*/ 115613 h 925213"/>
              <a:gd name="connsiteX42" fmla="*/ 8839200 w 11112304"/>
              <a:gd name="connsiteY42" fmla="*/ 126124 h 925213"/>
              <a:gd name="connsiteX43" fmla="*/ 8881242 w 11112304"/>
              <a:gd name="connsiteY43" fmla="*/ 136634 h 925213"/>
              <a:gd name="connsiteX44" fmla="*/ 8912773 w 11112304"/>
              <a:gd name="connsiteY44" fmla="*/ 147144 h 925213"/>
              <a:gd name="connsiteX45" fmla="*/ 9122980 w 11112304"/>
              <a:gd name="connsiteY45" fmla="*/ 157655 h 925213"/>
              <a:gd name="connsiteX46" fmla="*/ 9154511 w 11112304"/>
              <a:gd name="connsiteY46" fmla="*/ 168165 h 925213"/>
              <a:gd name="connsiteX47" fmla="*/ 9574924 w 11112304"/>
              <a:gd name="connsiteY47" fmla="*/ 147144 h 925213"/>
              <a:gd name="connsiteX48" fmla="*/ 9743090 w 11112304"/>
              <a:gd name="connsiteY48" fmla="*/ 115613 h 925213"/>
              <a:gd name="connsiteX49" fmla="*/ 10121462 w 11112304"/>
              <a:gd name="connsiteY49" fmla="*/ 105103 h 925213"/>
              <a:gd name="connsiteX50" fmla="*/ 10363200 w 11112304"/>
              <a:gd name="connsiteY50" fmla="*/ 94593 h 925213"/>
              <a:gd name="connsiteX51" fmla="*/ 10983311 w 11112304"/>
              <a:gd name="connsiteY51" fmla="*/ 115613 h 925213"/>
              <a:gd name="connsiteX52" fmla="*/ 10972800 w 11112304"/>
              <a:gd name="connsiteY52" fmla="*/ 126123 h 925213"/>
              <a:gd name="connsiteX53" fmla="*/ 11109435 w 11112304"/>
              <a:gd name="connsiteY53" fmla="*/ 136634 h 925213"/>
              <a:gd name="connsiteX54" fmla="*/ 10825655 w 11112304"/>
              <a:gd name="connsiteY54" fmla="*/ 199697 h 925213"/>
              <a:gd name="connsiteX55" fmla="*/ 10972800 w 11112304"/>
              <a:gd name="connsiteY55" fmla="*/ 178675 h 925213"/>
              <a:gd name="connsiteX56" fmla="*/ 10983311 w 11112304"/>
              <a:gd name="connsiteY56" fmla="*/ 210206 h 925213"/>
              <a:gd name="connsiteX57" fmla="*/ 11004331 w 11112304"/>
              <a:gd name="connsiteY57" fmla="*/ 241738 h 925213"/>
              <a:gd name="connsiteX58" fmla="*/ 10909738 w 11112304"/>
              <a:gd name="connsiteY58" fmla="*/ 388882 h 925213"/>
              <a:gd name="connsiteX59" fmla="*/ 10909738 w 11112304"/>
              <a:gd name="connsiteY59" fmla="*/ 451944 h 925213"/>
              <a:gd name="connsiteX60" fmla="*/ 10920249 w 11112304"/>
              <a:gd name="connsiteY60" fmla="*/ 599089 h 925213"/>
              <a:gd name="connsiteX61" fmla="*/ 10930759 w 11112304"/>
              <a:gd name="connsiteY61" fmla="*/ 630620 h 925213"/>
              <a:gd name="connsiteX62" fmla="*/ 11004331 w 11112304"/>
              <a:gd name="connsiteY62" fmla="*/ 651641 h 925213"/>
              <a:gd name="connsiteX63" fmla="*/ 10825655 w 11112304"/>
              <a:gd name="connsiteY63" fmla="*/ 662151 h 925213"/>
              <a:gd name="connsiteX64" fmla="*/ 10836166 w 11112304"/>
              <a:gd name="connsiteY64" fmla="*/ 651641 h 925213"/>
              <a:gd name="connsiteX65" fmla="*/ 10836166 w 11112304"/>
              <a:gd name="connsiteY65" fmla="*/ 683171 h 925213"/>
              <a:gd name="connsiteX66" fmla="*/ 10815145 w 11112304"/>
              <a:gd name="connsiteY66" fmla="*/ 683172 h 925213"/>
              <a:gd name="connsiteX67" fmla="*/ 10699531 w 11112304"/>
              <a:gd name="connsiteY67" fmla="*/ 714703 h 925213"/>
              <a:gd name="connsiteX68" fmla="*/ 10657490 w 11112304"/>
              <a:gd name="connsiteY68" fmla="*/ 735724 h 925213"/>
              <a:gd name="connsiteX69" fmla="*/ 10615449 w 11112304"/>
              <a:gd name="connsiteY69" fmla="*/ 746234 h 925213"/>
              <a:gd name="connsiteX70" fmla="*/ 9963807 w 11112304"/>
              <a:gd name="connsiteY70" fmla="*/ 735724 h 925213"/>
              <a:gd name="connsiteX71" fmla="*/ 9879724 w 11112304"/>
              <a:gd name="connsiteY71" fmla="*/ 693682 h 925213"/>
              <a:gd name="connsiteX72" fmla="*/ 9848193 w 11112304"/>
              <a:gd name="connsiteY72" fmla="*/ 714703 h 925213"/>
              <a:gd name="connsiteX73" fmla="*/ 9827173 w 11112304"/>
              <a:gd name="connsiteY73" fmla="*/ 777765 h 925213"/>
              <a:gd name="connsiteX74" fmla="*/ 9795642 w 11112304"/>
              <a:gd name="connsiteY74" fmla="*/ 777765 h 925213"/>
              <a:gd name="connsiteX75" fmla="*/ 9080938 w 11112304"/>
              <a:gd name="connsiteY75" fmla="*/ 903889 h 925213"/>
              <a:gd name="connsiteX76" fmla="*/ 9249104 w 11112304"/>
              <a:gd name="connsiteY76" fmla="*/ 872358 h 925213"/>
              <a:gd name="connsiteX77" fmla="*/ 8849711 w 11112304"/>
              <a:gd name="connsiteY77" fmla="*/ 830318 h 925213"/>
              <a:gd name="connsiteX78" fmla="*/ 8713076 w 11112304"/>
              <a:gd name="connsiteY78" fmla="*/ 798786 h 925213"/>
              <a:gd name="connsiteX79" fmla="*/ 8681545 w 11112304"/>
              <a:gd name="connsiteY79" fmla="*/ 819806 h 925213"/>
              <a:gd name="connsiteX80" fmla="*/ 8650014 w 11112304"/>
              <a:gd name="connsiteY80" fmla="*/ 830317 h 925213"/>
              <a:gd name="connsiteX81" fmla="*/ 8513380 w 11112304"/>
              <a:gd name="connsiteY81" fmla="*/ 861848 h 925213"/>
              <a:gd name="connsiteX82" fmla="*/ 8355724 w 11112304"/>
              <a:gd name="connsiteY82" fmla="*/ 851338 h 925213"/>
              <a:gd name="connsiteX83" fmla="*/ 8324193 w 11112304"/>
              <a:gd name="connsiteY83" fmla="*/ 830317 h 925213"/>
              <a:gd name="connsiteX84" fmla="*/ 8292662 w 11112304"/>
              <a:gd name="connsiteY84" fmla="*/ 819806 h 925213"/>
              <a:gd name="connsiteX85" fmla="*/ 8208580 w 11112304"/>
              <a:gd name="connsiteY85" fmla="*/ 777765 h 925213"/>
              <a:gd name="connsiteX86" fmla="*/ 8145518 w 11112304"/>
              <a:gd name="connsiteY86" fmla="*/ 777765 h 925213"/>
              <a:gd name="connsiteX87" fmla="*/ 8029904 w 11112304"/>
              <a:gd name="connsiteY87" fmla="*/ 788275 h 925213"/>
              <a:gd name="connsiteX88" fmla="*/ 7935311 w 11112304"/>
              <a:gd name="connsiteY88" fmla="*/ 819806 h 925213"/>
              <a:gd name="connsiteX89" fmla="*/ 7851228 w 11112304"/>
              <a:gd name="connsiteY89" fmla="*/ 840827 h 925213"/>
              <a:gd name="connsiteX90" fmla="*/ 7809186 w 11112304"/>
              <a:gd name="connsiteY90" fmla="*/ 861848 h 925213"/>
              <a:gd name="connsiteX91" fmla="*/ 7777655 w 11112304"/>
              <a:gd name="connsiteY91" fmla="*/ 872358 h 925213"/>
              <a:gd name="connsiteX92" fmla="*/ 7735614 w 11112304"/>
              <a:gd name="connsiteY92" fmla="*/ 893379 h 925213"/>
              <a:gd name="connsiteX93" fmla="*/ 7598980 w 11112304"/>
              <a:gd name="connsiteY93" fmla="*/ 882869 h 925213"/>
              <a:gd name="connsiteX94" fmla="*/ 7493876 w 11112304"/>
              <a:gd name="connsiteY94" fmla="*/ 861848 h 925213"/>
              <a:gd name="connsiteX95" fmla="*/ 7420304 w 11112304"/>
              <a:gd name="connsiteY95" fmla="*/ 840827 h 925213"/>
              <a:gd name="connsiteX96" fmla="*/ 7283669 w 11112304"/>
              <a:gd name="connsiteY96" fmla="*/ 830317 h 925213"/>
              <a:gd name="connsiteX97" fmla="*/ 7231118 w 11112304"/>
              <a:gd name="connsiteY97" fmla="*/ 819806 h 925213"/>
              <a:gd name="connsiteX98" fmla="*/ 7262649 w 11112304"/>
              <a:gd name="connsiteY98" fmla="*/ 798786 h 925213"/>
              <a:gd name="connsiteX99" fmla="*/ 7231118 w 11112304"/>
              <a:gd name="connsiteY99" fmla="*/ 840827 h 925213"/>
              <a:gd name="connsiteX100" fmla="*/ 5791200 w 11112304"/>
              <a:gd name="connsiteY100" fmla="*/ 851338 h 925213"/>
              <a:gd name="connsiteX101" fmla="*/ 5759669 w 11112304"/>
              <a:gd name="connsiteY101" fmla="*/ 809296 h 925213"/>
              <a:gd name="connsiteX102" fmla="*/ 5665076 w 11112304"/>
              <a:gd name="connsiteY102" fmla="*/ 819806 h 925213"/>
              <a:gd name="connsiteX103" fmla="*/ 5454869 w 11112304"/>
              <a:gd name="connsiteY103" fmla="*/ 830317 h 925213"/>
              <a:gd name="connsiteX104" fmla="*/ 5423338 w 11112304"/>
              <a:gd name="connsiteY104" fmla="*/ 840827 h 925213"/>
              <a:gd name="connsiteX105" fmla="*/ 5381297 w 11112304"/>
              <a:gd name="connsiteY105" fmla="*/ 851338 h 925213"/>
              <a:gd name="connsiteX106" fmla="*/ 5223642 w 11112304"/>
              <a:gd name="connsiteY106" fmla="*/ 861848 h 925213"/>
              <a:gd name="connsiteX107" fmla="*/ 5412828 w 11112304"/>
              <a:gd name="connsiteY107" fmla="*/ 882869 h 925213"/>
              <a:gd name="connsiteX108" fmla="*/ 5454869 w 11112304"/>
              <a:gd name="connsiteY108" fmla="*/ 893379 h 925213"/>
              <a:gd name="connsiteX109" fmla="*/ 4981904 w 11112304"/>
              <a:gd name="connsiteY109" fmla="*/ 882869 h 925213"/>
              <a:gd name="connsiteX110" fmla="*/ 4876800 w 11112304"/>
              <a:gd name="connsiteY110" fmla="*/ 872358 h 925213"/>
              <a:gd name="connsiteX111" fmla="*/ 4771697 w 11112304"/>
              <a:gd name="connsiteY111" fmla="*/ 851338 h 925213"/>
              <a:gd name="connsiteX112" fmla="*/ 4656083 w 11112304"/>
              <a:gd name="connsiteY112" fmla="*/ 840827 h 925213"/>
              <a:gd name="connsiteX113" fmla="*/ 4298731 w 11112304"/>
              <a:gd name="connsiteY113" fmla="*/ 851338 h 925213"/>
              <a:gd name="connsiteX114" fmla="*/ 4256690 w 11112304"/>
              <a:gd name="connsiteY114" fmla="*/ 861848 h 925213"/>
              <a:gd name="connsiteX115" fmla="*/ 3993931 w 11112304"/>
              <a:gd name="connsiteY115" fmla="*/ 872358 h 925213"/>
              <a:gd name="connsiteX116" fmla="*/ 3647090 w 11112304"/>
              <a:gd name="connsiteY116" fmla="*/ 872358 h 925213"/>
              <a:gd name="connsiteX117" fmla="*/ 3552497 w 11112304"/>
              <a:gd name="connsiteY117" fmla="*/ 861848 h 925213"/>
              <a:gd name="connsiteX118" fmla="*/ 3426373 w 11112304"/>
              <a:gd name="connsiteY118" fmla="*/ 861848 h 925213"/>
              <a:gd name="connsiteX119" fmla="*/ 3426373 w 11112304"/>
              <a:gd name="connsiteY119" fmla="*/ 861848 h 925213"/>
              <a:gd name="connsiteX120" fmla="*/ 3226676 w 11112304"/>
              <a:gd name="connsiteY120" fmla="*/ 851338 h 925213"/>
              <a:gd name="connsiteX121" fmla="*/ 2785242 w 11112304"/>
              <a:gd name="connsiteY121" fmla="*/ 872358 h 925213"/>
              <a:gd name="connsiteX122" fmla="*/ 2638097 w 11112304"/>
              <a:gd name="connsiteY122" fmla="*/ 914400 h 925213"/>
              <a:gd name="connsiteX123" fmla="*/ 2501462 w 11112304"/>
              <a:gd name="connsiteY123" fmla="*/ 903889 h 925213"/>
              <a:gd name="connsiteX124" fmla="*/ 2343807 w 11112304"/>
              <a:gd name="connsiteY124" fmla="*/ 924910 h 925213"/>
              <a:gd name="connsiteX125" fmla="*/ 2280745 w 11112304"/>
              <a:gd name="connsiteY125" fmla="*/ 882869 h 925213"/>
              <a:gd name="connsiteX126" fmla="*/ 2249214 w 11112304"/>
              <a:gd name="connsiteY126" fmla="*/ 872358 h 925213"/>
              <a:gd name="connsiteX127" fmla="*/ 2175642 w 11112304"/>
              <a:gd name="connsiteY127" fmla="*/ 840827 h 925213"/>
              <a:gd name="connsiteX128" fmla="*/ 1912883 w 11112304"/>
              <a:gd name="connsiteY128" fmla="*/ 851338 h 925213"/>
              <a:gd name="connsiteX129" fmla="*/ 1881352 w 11112304"/>
              <a:gd name="connsiteY129" fmla="*/ 840827 h 925213"/>
              <a:gd name="connsiteX130" fmla="*/ 1807780 w 11112304"/>
              <a:gd name="connsiteY130" fmla="*/ 851338 h 925213"/>
              <a:gd name="connsiteX131" fmla="*/ 1776249 w 11112304"/>
              <a:gd name="connsiteY131" fmla="*/ 861848 h 925213"/>
              <a:gd name="connsiteX132" fmla="*/ 1597573 w 11112304"/>
              <a:gd name="connsiteY132" fmla="*/ 882869 h 925213"/>
              <a:gd name="connsiteX133" fmla="*/ 1156138 w 11112304"/>
              <a:gd name="connsiteY133" fmla="*/ 809296 h 925213"/>
              <a:gd name="connsiteX134" fmla="*/ 1240221 w 11112304"/>
              <a:gd name="connsiteY134" fmla="*/ 788276 h 925213"/>
              <a:gd name="connsiteX135" fmla="*/ 1051034 w 11112304"/>
              <a:gd name="connsiteY135" fmla="*/ 819806 h 925213"/>
              <a:gd name="connsiteX136" fmla="*/ 966952 w 11112304"/>
              <a:gd name="connsiteY136" fmla="*/ 809296 h 925213"/>
              <a:gd name="connsiteX137" fmla="*/ 966952 w 11112304"/>
              <a:gd name="connsiteY137" fmla="*/ 756744 h 925213"/>
              <a:gd name="connsiteX138" fmla="*/ 903890 w 11112304"/>
              <a:gd name="connsiteY138" fmla="*/ 746234 h 925213"/>
              <a:gd name="connsiteX139" fmla="*/ 872359 w 11112304"/>
              <a:gd name="connsiteY139" fmla="*/ 714703 h 925213"/>
              <a:gd name="connsiteX140" fmla="*/ 830318 w 11112304"/>
              <a:gd name="connsiteY140" fmla="*/ 756745 h 925213"/>
              <a:gd name="connsiteX141" fmla="*/ 704193 w 11112304"/>
              <a:gd name="connsiteY141" fmla="*/ 756745 h 925213"/>
              <a:gd name="connsiteX142" fmla="*/ 525518 w 11112304"/>
              <a:gd name="connsiteY142" fmla="*/ 725213 h 925213"/>
              <a:gd name="connsiteX143" fmla="*/ 451945 w 11112304"/>
              <a:gd name="connsiteY143" fmla="*/ 672662 h 925213"/>
              <a:gd name="connsiteX144" fmla="*/ 388883 w 11112304"/>
              <a:gd name="connsiteY144" fmla="*/ 704192 h 925213"/>
              <a:gd name="connsiteX145" fmla="*/ 262759 w 11112304"/>
              <a:gd name="connsiteY145" fmla="*/ 704193 h 925213"/>
              <a:gd name="connsiteX146" fmla="*/ 63062 w 11112304"/>
              <a:gd name="connsiteY146" fmla="*/ 704193 h 925213"/>
              <a:gd name="connsiteX147" fmla="*/ 31531 w 11112304"/>
              <a:gd name="connsiteY147" fmla="*/ 620110 h 925213"/>
              <a:gd name="connsiteX148" fmla="*/ 0 w 11112304"/>
              <a:gd name="connsiteY148" fmla="*/ 557048 h 925213"/>
              <a:gd name="connsiteX149" fmla="*/ 10511 w 11112304"/>
              <a:gd name="connsiteY149" fmla="*/ 462455 h 925213"/>
              <a:gd name="connsiteX150" fmla="*/ 31531 w 11112304"/>
              <a:gd name="connsiteY150" fmla="*/ 430924 h 925213"/>
              <a:gd name="connsiteX151" fmla="*/ 10511 w 11112304"/>
              <a:gd name="connsiteY151" fmla="*/ 367862 h 925213"/>
              <a:gd name="connsiteX152" fmla="*/ 21021 w 11112304"/>
              <a:gd name="connsiteY152" fmla="*/ 315310 h 925213"/>
              <a:gd name="connsiteX153" fmla="*/ 42042 w 11112304"/>
              <a:gd name="connsiteY153" fmla="*/ 283779 h 925213"/>
              <a:gd name="connsiteX154" fmla="*/ 52552 w 11112304"/>
              <a:gd name="connsiteY154" fmla="*/ 52551 h 925213"/>
              <a:gd name="connsiteX155" fmla="*/ 63062 w 11112304"/>
              <a:gd name="connsiteY155" fmla="*/ 0 h 925213"/>
              <a:gd name="connsiteX0" fmla="*/ 63062 w 11112304"/>
              <a:gd name="connsiteY0" fmla="*/ 0 h 925213"/>
              <a:gd name="connsiteX1" fmla="*/ 63062 w 11112304"/>
              <a:gd name="connsiteY1" fmla="*/ 0 h 925213"/>
              <a:gd name="connsiteX2" fmla="*/ 189186 w 11112304"/>
              <a:gd name="connsiteY2" fmla="*/ 10510 h 925213"/>
              <a:gd name="connsiteX3" fmla="*/ 252249 w 11112304"/>
              <a:gd name="connsiteY3" fmla="*/ 42041 h 925213"/>
              <a:gd name="connsiteX4" fmla="*/ 304800 w 11112304"/>
              <a:gd name="connsiteY4" fmla="*/ 52551 h 925213"/>
              <a:gd name="connsiteX5" fmla="*/ 367862 w 11112304"/>
              <a:gd name="connsiteY5" fmla="*/ 73572 h 925213"/>
              <a:gd name="connsiteX6" fmla="*/ 399393 w 11112304"/>
              <a:gd name="connsiteY6" fmla="*/ 84082 h 925213"/>
              <a:gd name="connsiteX7" fmla="*/ 430924 w 11112304"/>
              <a:gd name="connsiteY7" fmla="*/ 94593 h 925213"/>
              <a:gd name="connsiteX8" fmla="*/ 1471449 w 11112304"/>
              <a:gd name="connsiteY8" fmla="*/ 94593 h 925213"/>
              <a:gd name="connsiteX9" fmla="*/ 1513490 w 11112304"/>
              <a:gd name="connsiteY9" fmla="*/ 105103 h 925213"/>
              <a:gd name="connsiteX10" fmla="*/ 1797269 w 11112304"/>
              <a:gd name="connsiteY10" fmla="*/ 94593 h 925213"/>
              <a:gd name="connsiteX11" fmla="*/ 2207173 w 11112304"/>
              <a:gd name="connsiteY11" fmla="*/ 84082 h 925213"/>
              <a:gd name="connsiteX12" fmla="*/ 2175641 w 11112304"/>
              <a:gd name="connsiteY12" fmla="*/ 126124 h 925213"/>
              <a:gd name="connsiteX13" fmla="*/ 2501462 w 11112304"/>
              <a:gd name="connsiteY13" fmla="*/ 42041 h 925213"/>
              <a:gd name="connsiteX14" fmla="*/ 4298731 w 11112304"/>
              <a:gd name="connsiteY14" fmla="*/ 73572 h 925213"/>
              <a:gd name="connsiteX15" fmla="*/ 4487918 w 11112304"/>
              <a:gd name="connsiteY15" fmla="*/ 73572 h 925213"/>
              <a:gd name="connsiteX16" fmla="*/ 4487918 w 11112304"/>
              <a:gd name="connsiteY16" fmla="*/ 73572 h 925213"/>
              <a:gd name="connsiteX17" fmla="*/ 5990897 w 11112304"/>
              <a:gd name="connsiteY17" fmla="*/ 73572 h 925213"/>
              <a:gd name="connsiteX18" fmla="*/ 6011918 w 11112304"/>
              <a:gd name="connsiteY18" fmla="*/ 31531 h 925213"/>
              <a:gd name="connsiteX19" fmla="*/ 6264166 w 11112304"/>
              <a:gd name="connsiteY19" fmla="*/ 105103 h 925213"/>
              <a:gd name="connsiteX20" fmla="*/ 6264166 w 11112304"/>
              <a:gd name="connsiteY20" fmla="*/ 105103 h 925213"/>
              <a:gd name="connsiteX21" fmla="*/ 6411311 w 11112304"/>
              <a:gd name="connsiteY21" fmla="*/ 136634 h 925213"/>
              <a:gd name="connsiteX22" fmla="*/ 6495393 w 11112304"/>
              <a:gd name="connsiteY22" fmla="*/ 147144 h 925213"/>
              <a:gd name="connsiteX23" fmla="*/ 6663559 w 11112304"/>
              <a:gd name="connsiteY23" fmla="*/ 178675 h 925213"/>
              <a:gd name="connsiteX24" fmla="*/ 6705600 w 11112304"/>
              <a:gd name="connsiteY24" fmla="*/ 168165 h 925213"/>
              <a:gd name="connsiteX25" fmla="*/ 6737131 w 11112304"/>
              <a:gd name="connsiteY25" fmla="*/ 147144 h 925213"/>
              <a:gd name="connsiteX26" fmla="*/ 6863255 w 11112304"/>
              <a:gd name="connsiteY26" fmla="*/ 126124 h 925213"/>
              <a:gd name="connsiteX27" fmla="*/ 6978869 w 11112304"/>
              <a:gd name="connsiteY27" fmla="*/ 105103 h 925213"/>
              <a:gd name="connsiteX28" fmla="*/ 7031421 w 11112304"/>
              <a:gd name="connsiteY28" fmla="*/ 84082 h 925213"/>
              <a:gd name="connsiteX29" fmla="*/ 7062952 w 11112304"/>
              <a:gd name="connsiteY29" fmla="*/ 10510 h 925213"/>
              <a:gd name="connsiteX30" fmla="*/ 7147035 w 11112304"/>
              <a:gd name="connsiteY30" fmla="*/ 42041 h 925213"/>
              <a:gd name="connsiteX31" fmla="*/ 7252138 w 11112304"/>
              <a:gd name="connsiteY31" fmla="*/ 73572 h 925213"/>
              <a:gd name="connsiteX32" fmla="*/ 7294180 w 11112304"/>
              <a:gd name="connsiteY32" fmla="*/ 94593 h 925213"/>
              <a:gd name="connsiteX33" fmla="*/ 7777655 w 11112304"/>
              <a:gd name="connsiteY33" fmla="*/ 126124 h 925213"/>
              <a:gd name="connsiteX34" fmla="*/ 7893269 w 11112304"/>
              <a:gd name="connsiteY34" fmla="*/ 147144 h 925213"/>
              <a:gd name="connsiteX35" fmla="*/ 8029904 w 11112304"/>
              <a:gd name="connsiteY35" fmla="*/ 136634 h 925213"/>
              <a:gd name="connsiteX36" fmla="*/ 8450318 w 11112304"/>
              <a:gd name="connsiteY36" fmla="*/ 126124 h 925213"/>
              <a:gd name="connsiteX37" fmla="*/ 8597462 w 11112304"/>
              <a:gd name="connsiteY37" fmla="*/ 115613 h 925213"/>
              <a:gd name="connsiteX38" fmla="*/ 8628993 w 11112304"/>
              <a:gd name="connsiteY38" fmla="*/ 94593 h 925213"/>
              <a:gd name="connsiteX39" fmla="*/ 8650014 w 11112304"/>
              <a:gd name="connsiteY39" fmla="*/ 84082 h 925213"/>
              <a:gd name="connsiteX40" fmla="*/ 8681545 w 11112304"/>
              <a:gd name="connsiteY40" fmla="*/ 105103 h 925213"/>
              <a:gd name="connsiteX41" fmla="*/ 8807669 w 11112304"/>
              <a:gd name="connsiteY41" fmla="*/ 115613 h 925213"/>
              <a:gd name="connsiteX42" fmla="*/ 8839200 w 11112304"/>
              <a:gd name="connsiteY42" fmla="*/ 126124 h 925213"/>
              <a:gd name="connsiteX43" fmla="*/ 8881242 w 11112304"/>
              <a:gd name="connsiteY43" fmla="*/ 136634 h 925213"/>
              <a:gd name="connsiteX44" fmla="*/ 8912773 w 11112304"/>
              <a:gd name="connsiteY44" fmla="*/ 147144 h 925213"/>
              <a:gd name="connsiteX45" fmla="*/ 9122980 w 11112304"/>
              <a:gd name="connsiteY45" fmla="*/ 157655 h 925213"/>
              <a:gd name="connsiteX46" fmla="*/ 9154511 w 11112304"/>
              <a:gd name="connsiteY46" fmla="*/ 168165 h 925213"/>
              <a:gd name="connsiteX47" fmla="*/ 9574924 w 11112304"/>
              <a:gd name="connsiteY47" fmla="*/ 147144 h 925213"/>
              <a:gd name="connsiteX48" fmla="*/ 9743090 w 11112304"/>
              <a:gd name="connsiteY48" fmla="*/ 115613 h 925213"/>
              <a:gd name="connsiteX49" fmla="*/ 10121462 w 11112304"/>
              <a:gd name="connsiteY49" fmla="*/ 105103 h 925213"/>
              <a:gd name="connsiteX50" fmla="*/ 10363200 w 11112304"/>
              <a:gd name="connsiteY50" fmla="*/ 94593 h 925213"/>
              <a:gd name="connsiteX51" fmla="*/ 10983311 w 11112304"/>
              <a:gd name="connsiteY51" fmla="*/ 115613 h 925213"/>
              <a:gd name="connsiteX52" fmla="*/ 10972800 w 11112304"/>
              <a:gd name="connsiteY52" fmla="*/ 126123 h 925213"/>
              <a:gd name="connsiteX53" fmla="*/ 11109435 w 11112304"/>
              <a:gd name="connsiteY53" fmla="*/ 136634 h 925213"/>
              <a:gd name="connsiteX54" fmla="*/ 10825655 w 11112304"/>
              <a:gd name="connsiteY54" fmla="*/ 199697 h 925213"/>
              <a:gd name="connsiteX55" fmla="*/ 10972800 w 11112304"/>
              <a:gd name="connsiteY55" fmla="*/ 178675 h 925213"/>
              <a:gd name="connsiteX56" fmla="*/ 10983311 w 11112304"/>
              <a:gd name="connsiteY56" fmla="*/ 210206 h 925213"/>
              <a:gd name="connsiteX57" fmla="*/ 11004331 w 11112304"/>
              <a:gd name="connsiteY57" fmla="*/ 241738 h 925213"/>
              <a:gd name="connsiteX58" fmla="*/ 10909738 w 11112304"/>
              <a:gd name="connsiteY58" fmla="*/ 388882 h 925213"/>
              <a:gd name="connsiteX59" fmla="*/ 10909738 w 11112304"/>
              <a:gd name="connsiteY59" fmla="*/ 451944 h 925213"/>
              <a:gd name="connsiteX60" fmla="*/ 10920249 w 11112304"/>
              <a:gd name="connsiteY60" fmla="*/ 599089 h 925213"/>
              <a:gd name="connsiteX61" fmla="*/ 10930759 w 11112304"/>
              <a:gd name="connsiteY61" fmla="*/ 630620 h 925213"/>
              <a:gd name="connsiteX62" fmla="*/ 10762593 w 11112304"/>
              <a:gd name="connsiteY62" fmla="*/ 662152 h 925213"/>
              <a:gd name="connsiteX63" fmla="*/ 10825655 w 11112304"/>
              <a:gd name="connsiteY63" fmla="*/ 662151 h 925213"/>
              <a:gd name="connsiteX64" fmla="*/ 10836166 w 11112304"/>
              <a:gd name="connsiteY64" fmla="*/ 651641 h 925213"/>
              <a:gd name="connsiteX65" fmla="*/ 10836166 w 11112304"/>
              <a:gd name="connsiteY65" fmla="*/ 683171 h 925213"/>
              <a:gd name="connsiteX66" fmla="*/ 10815145 w 11112304"/>
              <a:gd name="connsiteY66" fmla="*/ 683172 h 925213"/>
              <a:gd name="connsiteX67" fmla="*/ 10699531 w 11112304"/>
              <a:gd name="connsiteY67" fmla="*/ 714703 h 925213"/>
              <a:gd name="connsiteX68" fmla="*/ 10657490 w 11112304"/>
              <a:gd name="connsiteY68" fmla="*/ 735724 h 925213"/>
              <a:gd name="connsiteX69" fmla="*/ 10615449 w 11112304"/>
              <a:gd name="connsiteY69" fmla="*/ 746234 h 925213"/>
              <a:gd name="connsiteX70" fmla="*/ 9963807 w 11112304"/>
              <a:gd name="connsiteY70" fmla="*/ 735724 h 925213"/>
              <a:gd name="connsiteX71" fmla="*/ 9879724 w 11112304"/>
              <a:gd name="connsiteY71" fmla="*/ 693682 h 925213"/>
              <a:gd name="connsiteX72" fmla="*/ 9848193 w 11112304"/>
              <a:gd name="connsiteY72" fmla="*/ 714703 h 925213"/>
              <a:gd name="connsiteX73" fmla="*/ 9827173 w 11112304"/>
              <a:gd name="connsiteY73" fmla="*/ 777765 h 925213"/>
              <a:gd name="connsiteX74" fmla="*/ 9795642 w 11112304"/>
              <a:gd name="connsiteY74" fmla="*/ 777765 h 925213"/>
              <a:gd name="connsiteX75" fmla="*/ 9080938 w 11112304"/>
              <a:gd name="connsiteY75" fmla="*/ 903889 h 925213"/>
              <a:gd name="connsiteX76" fmla="*/ 9249104 w 11112304"/>
              <a:gd name="connsiteY76" fmla="*/ 872358 h 925213"/>
              <a:gd name="connsiteX77" fmla="*/ 8849711 w 11112304"/>
              <a:gd name="connsiteY77" fmla="*/ 830318 h 925213"/>
              <a:gd name="connsiteX78" fmla="*/ 8713076 w 11112304"/>
              <a:gd name="connsiteY78" fmla="*/ 798786 h 925213"/>
              <a:gd name="connsiteX79" fmla="*/ 8681545 w 11112304"/>
              <a:gd name="connsiteY79" fmla="*/ 819806 h 925213"/>
              <a:gd name="connsiteX80" fmla="*/ 8650014 w 11112304"/>
              <a:gd name="connsiteY80" fmla="*/ 830317 h 925213"/>
              <a:gd name="connsiteX81" fmla="*/ 8513380 w 11112304"/>
              <a:gd name="connsiteY81" fmla="*/ 861848 h 925213"/>
              <a:gd name="connsiteX82" fmla="*/ 8355724 w 11112304"/>
              <a:gd name="connsiteY82" fmla="*/ 851338 h 925213"/>
              <a:gd name="connsiteX83" fmla="*/ 8324193 w 11112304"/>
              <a:gd name="connsiteY83" fmla="*/ 830317 h 925213"/>
              <a:gd name="connsiteX84" fmla="*/ 8292662 w 11112304"/>
              <a:gd name="connsiteY84" fmla="*/ 819806 h 925213"/>
              <a:gd name="connsiteX85" fmla="*/ 8208580 w 11112304"/>
              <a:gd name="connsiteY85" fmla="*/ 777765 h 925213"/>
              <a:gd name="connsiteX86" fmla="*/ 8145518 w 11112304"/>
              <a:gd name="connsiteY86" fmla="*/ 777765 h 925213"/>
              <a:gd name="connsiteX87" fmla="*/ 8029904 w 11112304"/>
              <a:gd name="connsiteY87" fmla="*/ 788275 h 925213"/>
              <a:gd name="connsiteX88" fmla="*/ 7935311 w 11112304"/>
              <a:gd name="connsiteY88" fmla="*/ 819806 h 925213"/>
              <a:gd name="connsiteX89" fmla="*/ 7851228 w 11112304"/>
              <a:gd name="connsiteY89" fmla="*/ 840827 h 925213"/>
              <a:gd name="connsiteX90" fmla="*/ 7809186 w 11112304"/>
              <a:gd name="connsiteY90" fmla="*/ 861848 h 925213"/>
              <a:gd name="connsiteX91" fmla="*/ 7777655 w 11112304"/>
              <a:gd name="connsiteY91" fmla="*/ 872358 h 925213"/>
              <a:gd name="connsiteX92" fmla="*/ 7735614 w 11112304"/>
              <a:gd name="connsiteY92" fmla="*/ 893379 h 925213"/>
              <a:gd name="connsiteX93" fmla="*/ 7598980 w 11112304"/>
              <a:gd name="connsiteY93" fmla="*/ 882869 h 925213"/>
              <a:gd name="connsiteX94" fmla="*/ 7493876 w 11112304"/>
              <a:gd name="connsiteY94" fmla="*/ 861848 h 925213"/>
              <a:gd name="connsiteX95" fmla="*/ 7420304 w 11112304"/>
              <a:gd name="connsiteY95" fmla="*/ 840827 h 925213"/>
              <a:gd name="connsiteX96" fmla="*/ 7283669 w 11112304"/>
              <a:gd name="connsiteY96" fmla="*/ 830317 h 925213"/>
              <a:gd name="connsiteX97" fmla="*/ 7231118 w 11112304"/>
              <a:gd name="connsiteY97" fmla="*/ 819806 h 925213"/>
              <a:gd name="connsiteX98" fmla="*/ 7262649 w 11112304"/>
              <a:gd name="connsiteY98" fmla="*/ 798786 h 925213"/>
              <a:gd name="connsiteX99" fmla="*/ 7231118 w 11112304"/>
              <a:gd name="connsiteY99" fmla="*/ 840827 h 925213"/>
              <a:gd name="connsiteX100" fmla="*/ 5791200 w 11112304"/>
              <a:gd name="connsiteY100" fmla="*/ 851338 h 925213"/>
              <a:gd name="connsiteX101" fmla="*/ 5759669 w 11112304"/>
              <a:gd name="connsiteY101" fmla="*/ 809296 h 925213"/>
              <a:gd name="connsiteX102" fmla="*/ 5665076 w 11112304"/>
              <a:gd name="connsiteY102" fmla="*/ 819806 h 925213"/>
              <a:gd name="connsiteX103" fmla="*/ 5454869 w 11112304"/>
              <a:gd name="connsiteY103" fmla="*/ 830317 h 925213"/>
              <a:gd name="connsiteX104" fmla="*/ 5423338 w 11112304"/>
              <a:gd name="connsiteY104" fmla="*/ 840827 h 925213"/>
              <a:gd name="connsiteX105" fmla="*/ 5381297 w 11112304"/>
              <a:gd name="connsiteY105" fmla="*/ 851338 h 925213"/>
              <a:gd name="connsiteX106" fmla="*/ 5223642 w 11112304"/>
              <a:gd name="connsiteY106" fmla="*/ 861848 h 925213"/>
              <a:gd name="connsiteX107" fmla="*/ 5412828 w 11112304"/>
              <a:gd name="connsiteY107" fmla="*/ 882869 h 925213"/>
              <a:gd name="connsiteX108" fmla="*/ 5454869 w 11112304"/>
              <a:gd name="connsiteY108" fmla="*/ 893379 h 925213"/>
              <a:gd name="connsiteX109" fmla="*/ 4981904 w 11112304"/>
              <a:gd name="connsiteY109" fmla="*/ 882869 h 925213"/>
              <a:gd name="connsiteX110" fmla="*/ 4876800 w 11112304"/>
              <a:gd name="connsiteY110" fmla="*/ 872358 h 925213"/>
              <a:gd name="connsiteX111" fmla="*/ 4771697 w 11112304"/>
              <a:gd name="connsiteY111" fmla="*/ 851338 h 925213"/>
              <a:gd name="connsiteX112" fmla="*/ 4656083 w 11112304"/>
              <a:gd name="connsiteY112" fmla="*/ 840827 h 925213"/>
              <a:gd name="connsiteX113" fmla="*/ 4298731 w 11112304"/>
              <a:gd name="connsiteY113" fmla="*/ 851338 h 925213"/>
              <a:gd name="connsiteX114" fmla="*/ 4256690 w 11112304"/>
              <a:gd name="connsiteY114" fmla="*/ 861848 h 925213"/>
              <a:gd name="connsiteX115" fmla="*/ 3993931 w 11112304"/>
              <a:gd name="connsiteY115" fmla="*/ 872358 h 925213"/>
              <a:gd name="connsiteX116" fmla="*/ 3647090 w 11112304"/>
              <a:gd name="connsiteY116" fmla="*/ 872358 h 925213"/>
              <a:gd name="connsiteX117" fmla="*/ 3552497 w 11112304"/>
              <a:gd name="connsiteY117" fmla="*/ 861848 h 925213"/>
              <a:gd name="connsiteX118" fmla="*/ 3426373 w 11112304"/>
              <a:gd name="connsiteY118" fmla="*/ 861848 h 925213"/>
              <a:gd name="connsiteX119" fmla="*/ 3426373 w 11112304"/>
              <a:gd name="connsiteY119" fmla="*/ 861848 h 925213"/>
              <a:gd name="connsiteX120" fmla="*/ 3226676 w 11112304"/>
              <a:gd name="connsiteY120" fmla="*/ 851338 h 925213"/>
              <a:gd name="connsiteX121" fmla="*/ 2785242 w 11112304"/>
              <a:gd name="connsiteY121" fmla="*/ 872358 h 925213"/>
              <a:gd name="connsiteX122" fmla="*/ 2638097 w 11112304"/>
              <a:gd name="connsiteY122" fmla="*/ 914400 h 925213"/>
              <a:gd name="connsiteX123" fmla="*/ 2501462 w 11112304"/>
              <a:gd name="connsiteY123" fmla="*/ 903889 h 925213"/>
              <a:gd name="connsiteX124" fmla="*/ 2343807 w 11112304"/>
              <a:gd name="connsiteY124" fmla="*/ 924910 h 925213"/>
              <a:gd name="connsiteX125" fmla="*/ 2280745 w 11112304"/>
              <a:gd name="connsiteY125" fmla="*/ 882869 h 925213"/>
              <a:gd name="connsiteX126" fmla="*/ 2249214 w 11112304"/>
              <a:gd name="connsiteY126" fmla="*/ 872358 h 925213"/>
              <a:gd name="connsiteX127" fmla="*/ 2175642 w 11112304"/>
              <a:gd name="connsiteY127" fmla="*/ 840827 h 925213"/>
              <a:gd name="connsiteX128" fmla="*/ 1912883 w 11112304"/>
              <a:gd name="connsiteY128" fmla="*/ 851338 h 925213"/>
              <a:gd name="connsiteX129" fmla="*/ 1881352 w 11112304"/>
              <a:gd name="connsiteY129" fmla="*/ 840827 h 925213"/>
              <a:gd name="connsiteX130" fmla="*/ 1807780 w 11112304"/>
              <a:gd name="connsiteY130" fmla="*/ 851338 h 925213"/>
              <a:gd name="connsiteX131" fmla="*/ 1776249 w 11112304"/>
              <a:gd name="connsiteY131" fmla="*/ 861848 h 925213"/>
              <a:gd name="connsiteX132" fmla="*/ 1597573 w 11112304"/>
              <a:gd name="connsiteY132" fmla="*/ 882869 h 925213"/>
              <a:gd name="connsiteX133" fmla="*/ 1156138 w 11112304"/>
              <a:gd name="connsiteY133" fmla="*/ 809296 h 925213"/>
              <a:gd name="connsiteX134" fmla="*/ 1240221 w 11112304"/>
              <a:gd name="connsiteY134" fmla="*/ 788276 h 925213"/>
              <a:gd name="connsiteX135" fmla="*/ 1051034 w 11112304"/>
              <a:gd name="connsiteY135" fmla="*/ 819806 h 925213"/>
              <a:gd name="connsiteX136" fmla="*/ 966952 w 11112304"/>
              <a:gd name="connsiteY136" fmla="*/ 809296 h 925213"/>
              <a:gd name="connsiteX137" fmla="*/ 966952 w 11112304"/>
              <a:gd name="connsiteY137" fmla="*/ 756744 h 925213"/>
              <a:gd name="connsiteX138" fmla="*/ 903890 w 11112304"/>
              <a:gd name="connsiteY138" fmla="*/ 746234 h 925213"/>
              <a:gd name="connsiteX139" fmla="*/ 872359 w 11112304"/>
              <a:gd name="connsiteY139" fmla="*/ 714703 h 925213"/>
              <a:gd name="connsiteX140" fmla="*/ 830318 w 11112304"/>
              <a:gd name="connsiteY140" fmla="*/ 756745 h 925213"/>
              <a:gd name="connsiteX141" fmla="*/ 704193 w 11112304"/>
              <a:gd name="connsiteY141" fmla="*/ 756745 h 925213"/>
              <a:gd name="connsiteX142" fmla="*/ 525518 w 11112304"/>
              <a:gd name="connsiteY142" fmla="*/ 725213 h 925213"/>
              <a:gd name="connsiteX143" fmla="*/ 451945 w 11112304"/>
              <a:gd name="connsiteY143" fmla="*/ 672662 h 925213"/>
              <a:gd name="connsiteX144" fmla="*/ 388883 w 11112304"/>
              <a:gd name="connsiteY144" fmla="*/ 704192 h 925213"/>
              <a:gd name="connsiteX145" fmla="*/ 262759 w 11112304"/>
              <a:gd name="connsiteY145" fmla="*/ 704193 h 925213"/>
              <a:gd name="connsiteX146" fmla="*/ 63062 w 11112304"/>
              <a:gd name="connsiteY146" fmla="*/ 704193 h 925213"/>
              <a:gd name="connsiteX147" fmla="*/ 31531 w 11112304"/>
              <a:gd name="connsiteY147" fmla="*/ 620110 h 925213"/>
              <a:gd name="connsiteX148" fmla="*/ 0 w 11112304"/>
              <a:gd name="connsiteY148" fmla="*/ 557048 h 925213"/>
              <a:gd name="connsiteX149" fmla="*/ 10511 w 11112304"/>
              <a:gd name="connsiteY149" fmla="*/ 462455 h 925213"/>
              <a:gd name="connsiteX150" fmla="*/ 31531 w 11112304"/>
              <a:gd name="connsiteY150" fmla="*/ 430924 h 925213"/>
              <a:gd name="connsiteX151" fmla="*/ 10511 w 11112304"/>
              <a:gd name="connsiteY151" fmla="*/ 367862 h 925213"/>
              <a:gd name="connsiteX152" fmla="*/ 21021 w 11112304"/>
              <a:gd name="connsiteY152" fmla="*/ 315310 h 925213"/>
              <a:gd name="connsiteX153" fmla="*/ 42042 w 11112304"/>
              <a:gd name="connsiteY153" fmla="*/ 283779 h 925213"/>
              <a:gd name="connsiteX154" fmla="*/ 52552 w 11112304"/>
              <a:gd name="connsiteY154" fmla="*/ 52551 h 925213"/>
              <a:gd name="connsiteX155" fmla="*/ 63062 w 11112304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657490 w 11028468"/>
              <a:gd name="connsiteY68" fmla="*/ 735724 h 925213"/>
              <a:gd name="connsiteX69" fmla="*/ 10615449 w 11028468"/>
              <a:gd name="connsiteY69" fmla="*/ 746234 h 925213"/>
              <a:gd name="connsiteX70" fmla="*/ 9963807 w 11028468"/>
              <a:gd name="connsiteY70" fmla="*/ 735724 h 925213"/>
              <a:gd name="connsiteX71" fmla="*/ 9879724 w 11028468"/>
              <a:gd name="connsiteY71" fmla="*/ 693682 h 925213"/>
              <a:gd name="connsiteX72" fmla="*/ 9848193 w 11028468"/>
              <a:gd name="connsiteY72" fmla="*/ 714703 h 925213"/>
              <a:gd name="connsiteX73" fmla="*/ 9827173 w 11028468"/>
              <a:gd name="connsiteY73" fmla="*/ 777765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773103 w 11028468"/>
              <a:gd name="connsiteY68" fmla="*/ 735724 h 925213"/>
              <a:gd name="connsiteX69" fmla="*/ 10615449 w 11028468"/>
              <a:gd name="connsiteY69" fmla="*/ 746234 h 925213"/>
              <a:gd name="connsiteX70" fmla="*/ 9963807 w 11028468"/>
              <a:gd name="connsiteY70" fmla="*/ 735724 h 925213"/>
              <a:gd name="connsiteX71" fmla="*/ 9879724 w 11028468"/>
              <a:gd name="connsiteY71" fmla="*/ 693682 h 925213"/>
              <a:gd name="connsiteX72" fmla="*/ 9848193 w 11028468"/>
              <a:gd name="connsiteY72" fmla="*/ 714703 h 925213"/>
              <a:gd name="connsiteX73" fmla="*/ 9827173 w 11028468"/>
              <a:gd name="connsiteY73" fmla="*/ 777765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857185 w 11028468"/>
              <a:gd name="connsiteY68" fmla="*/ 735724 h 925213"/>
              <a:gd name="connsiteX69" fmla="*/ 10615449 w 11028468"/>
              <a:gd name="connsiteY69" fmla="*/ 746234 h 925213"/>
              <a:gd name="connsiteX70" fmla="*/ 9963807 w 11028468"/>
              <a:gd name="connsiteY70" fmla="*/ 735724 h 925213"/>
              <a:gd name="connsiteX71" fmla="*/ 9879724 w 11028468"/>
              <a:gd name="connsiteY71" fmla="*/ 693682 h 925213"/>
              <a:gd name="connsiteX72" fmla="*/ 9848193 w 11028468"/>
              <a:gd name="connsiteY72" fmla="*/ 714703 h 925213"/>
              <a:gd name="connsiteX73" fmla="*/ 9827173 w 11028468"/>
              <a:gd name="connsiteY73" fmla="*/ 777765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857185 w 11028468"/>
              <a:gd name="connsiteY68" fmla="*/ 735724 h 925213"/>
              <a:gd name="connsiteX69" fmla="*/ 10615449 w 11028468"/>
              <a:gd name="connsiteY69" fmla="*/ 746234 h 925213"/>
              <a:gd name="connsiteX70" fmla="*/ 9963807 w 11028468"/>
              <a:gd name="connsiteY70" fmla="*/ 735724 h 925213"/>
              <a:gd name="connsiteX71" fmla="*/ 9879724 w 11028468"/>
              <a:gd name="connsiteY71" fmla="*/ 693682 h 925213"/>
              <a:gd name="connsiteX72" fmla="*/ 9848193 w 11028468"/>
              <a:gd name="connsiteY72" fmla="*/ 714703 h 925213"/>
              <a:gd name="connsiteX73" fmla="*/ 9848193 w 11028468"/>
              <a:gd name="connsiteY73" fmla="*/ 819806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857185 w 11028468"/>
              <a:gd name="connsiteY68" fmla="*/ 735724 h 925213"/>
              <a:gd name="connsiteX69" fmla="*/ 10615449 w 11028468"/>
              <a:gd name="connsiteY69" fmla="*/ 746234 h 925213"/>
              <a:gd name="connsiteX70" fmla="*/ 9963807 w 11028468"/>
              <a:gd name="connsiteY70" fmla="*/ 735724 h 925213"/>
              <a:gd name="connsiteX71" fmla="*/ 9879724 w 11028468"/>
              <a:gd name="connsiteY71" fmla="*/ 693682 h 925213"/>
              <a:gd name="connsiteX72" fmla="*/ 9921765 w 11028468"/>
              <a:gd name="connsiteY72" fmla="*/ 788275 h 925213"/>
              <a:gd name="connsiteX73" fmla="*/ 9848193 w 11028468"/>
              <a:gd name="connsiteY73" fmla="*/ 819806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857185 w 11028468"/>
              <a:gd name="connsiteY68" fmla="*/ 735724 h 925213"/>
              <a:gd name="connsiteX69" fmla="*/ 10615449 w 11028468"/>
              <a:gd name="connsiteY69" fmla="*/ 746234 h 925213"/>
              <a:gd name="connsiteX70" fmla="*/ 9963807 w 11028468"/>
              <a:gd name="connsiteY70" fmla="*/ 735724 h 925213"/>
              <a:gd name="connsiteX71" fmla="*/ 9984827 w 11028468"/>
              <a:gd name="connsiteY71" fmla="*/ 788275 h 925213"/>
              <a:gd name="connsiteX72" fmla="*/ 9921765 w 11028468"/>
              <a:gd name="connsiteY72" fmla="*/ 788275 h 925213"/>
              <a:gd name="connsiteX73" fmla="*/ 9848193 w 11028468"/>
              <a:gd name="connsiteY73" fmla="*/ 819806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857185 w 11028468"/>
              <a:gd name="connsiteY68" fmla="*/ 735724 h 925213"/>
              <a:gd name="connsiteX69" fmla="*/ 10615449 w 11028468"/>
              <a:gd name="connsiteY69" fmla="*/ 746234 h 925213"/>
              <a:gd name="connsiteX70" fmla="*/ 9963807 w 11028468"/>
              <a:gd name="connsiteY70" fmla="*/ 735724 h 925213"/>
              <a:gd name="connsiteX71" fmla="*/ 9984827 w 11028468"/>
              <a:gd name="connsiteY71" fmla="*/ 788275 h 925213"/>
              <a:gd name="connsiteX72" fmla="*/ 10026868 w 11028468"/>
              <a:gd name="connsiteY72" fmla="*/ 819806 h 925213"/>
              <a:gd name="connsiteX73" fmla="*/ 9848193 w 11028468"/>
              <a:gd name="connsiteY73" fmla="*/ 819806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857185 w 11028468"/>
              <a:gd name="connsiteY68" fmla="*/ 735724 h 925213"/>
              <a:gd name="connsiteX69" fmla="*/ 10615449 w 11028468"/>
              <a:gd name="connsiteY69" fmla="*/ 746234 h 925213"/>
              <a:gd name="connsiteX70" fmla="*/ 9963807 w 11028468"/>
              <a:gd name="connsiteY70" fmla="*/ 735724 h 925213"/>
              <a:gd name="connsiteX71" fmla="*/ 9974316 w 11028468"/>
              <a:gd name="connsiteY71" fmla="*/ 861848 h 925213"/>
              <a:gd name="connsiteX72" fmla="*/ 10026868 w 11028468"/>
              <a:gd name="connsiteY72" fmla="*/ 819806 h 925213"/>
              <a:gd name="connsiteX73" fmla="*/ 9848193 w 11028468"/>
              <a:gd name="connsiteY73" fmla="*/ 819806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857185 w 11028468"/>
              <a:gd name="connsiteY68" fmla="*/ 735724 h 925213"/>
              <a:gd name="connsiteX69" fmla="*/ 10615449 w 11028468"/>
              <a:gd name="connsiteY69" fmla="*/ 746234 h 925213"/>
              <a:gd name="connsiteX70" fmla="*/ 10121462 w 11028468"/>
              <a:gd name="connsiteY70" fmla="*/ 819807 h 925213"/>
              <a:gd name="connsiteX71" fmla="*/ 9974316 w 11028468"/>
              <a:gd name="connsiteY71" fmla="*/ 861848 h 925213"/>
              <a:gd name="connsiteX72" fmla="*/ 10026868 w 11028468"/>
              <a:gd name="connsiteY72" fmla="*/ 819806 h 925213"/>
              <a:gd name="connsiteX73" fmla="*/ 9848193 w 11028468"/>
              <a:gd name="connsiteY73" fmla="*/ 819806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857185 w 11028468"/>
              <a:gd name="connsiteY68" fmla="*/ 735724 h 925213"/>
              <a:gd name="connsiteX69" fmla="*/ 10615449 w 11028468"/>
              <a:gd name="connsiteY69" fmla="*/ 746234 h 925213"/>
              <a:gd name="connsiteX70" fmla="*/ 10121462 w 11028468"/>
              <a:gd name="connsiteY70" fmla="*/ 819807 h 925213"/>
              <a:gd name="connsiteX71" fmla="*/ 9963806 w 11028468"/>
              <a:gd name="connsiteY71" fmla="*/ 809296 h 925213"/>
              <a:gd name="connsiteX72" fmla="*/ 10026868 w 11028468"/>
              <a:gd name="connsiteY72" fmla="*/ 819806 h 925213"/>
              <a:gd name="connsiteX73" fmla="*/ 9848193 w 11028468"/>
              <a:gd name="connsiteY73" fmla="*/ 819806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  <a:gd name="connsiteX0" fmla="*/ 63062 w 11028468"/>
              <a:gd name="connsiteY0" fmla="*/ 0 h 925213"/>
              <a:gd name="connsiteX1" fmla="*/ 63062 w 11028468"/>
              <a:gd name="connsiteY1" fmla="*/ 0 h 925213"/>
              <a:gd name="connsiteX2" fmla="*/ 189186 w 11028468"/>
              <a:gd name="connsiteY2" fmla="*/ 10510 h 925213"/>
              <a:gd name="connsiteX3" fmla="*/ 252249 w 11028468"/>
              <a:gd name="connsiteY3" fmla="*/ 42041 h 925213"/>
              <a:gd name="connsiteX4" fmla="*/ 304800 w 11028468"/>
              <a:gd name="connsiteY4" fmla="*/ 52551 h 925213"/>
              <a:gd name="connsiteX5" fmla="*/ 367862 w 11028468"/>
              <a:gd name="connsiteY5" fmla="*/ 73572 h 925213"/>
              <a:gd name="connsiteX6" fmla="*/ 399393 w 11028468"/>
              <a:gd name="connsiteY6" fmla="*/ 84082 h 925213"/>
              <a:gd name="connsiteX7" fmla="*/ 430924 w 11028468"/>
              <a:gd name="connsiteY7" fmla="*/ 94593 h 925213"/>
              <a:gd name="connsiteX8" fmla="*/ 1471449 w 11028468"/>
              <a:gd name="connsiteY8" fmla="*/ 94593 h 925213"/>
              <a:gd name="connsiteX9" fmla="*/ 1513490 w 11028468"/>
              <a:gd name="connsiteY9" fmla="*/ 105103 h 925213"/>
              <a:gd name="connsiteX10" fmla="*/ 1797269 w 11028468"/>
              <a:gd name="connsiteY10" fmla="*/ 94593 h 925213"/>
              <a:gd name="connsiteX11" fmla="*/ 2207173 w 11028468"/>
              <a:gd name="connsiteY11" fmla="*/ 84082 h 925213"/>
              <a:gd name="connsiteX12" fmla="*/ 2175641 w 11028468"/>
              <a:gd name="connsiteY12" fmla="*/ 126124 h 925213"/>
              <a:gd name="connsiteX13" fmla="*/ 2501462 w 11028468"/>
              <a:gd name="connsiteY13" fmla="*/ 42041 h 925213"/>
              <a:gd name="connsiteX14" fmla="*/ 4298731 w 11028468"/>
              <a:gd name="connsiteY14" fmla="*/ 73572 h 925213"/>
              <a:gd name="connsiteX15" fmla="*/ 4487918 w 11028468"/>
              <a:gd name="connsiteY15" fmla="*/ 73572 h 925213"/>
              <a:gd name="connsiteX16" fmla="*/ 4487918 w 11028468"/>
              <a:gd name="connsiteY16" fmla="*/ 73572 h 925213"/>
              <a:gd name="connsiteX17" fmla="*/ 5990897 w 11028468"/>
              <a:gd name="connsiteY17" fmla="*/ 73572 h 925213"/>
              <a:gd name="connsiteX18" fmla="*/ 6011918 w 11028468"/>
              <a:gd name="connsiteY18" fmla="*/ 31531 h 925213"/>
              <a:gd name="connsiteX19" fmla="*/ 6264166 w 11028468"/>
              <a:gd name="connsiteY19" fmla="*/ 105103 h 925213"/>
              <a:gd name="connsiteX20" fmla="*/ 6264166 w 11028468"/>
              <a:gd name="connsiteY20" fmla="*/ 105103 h 925213"/>
              <a:gd name="connsiteX21" fmla="*/ 6411311 w 11028468"/>
              <a:gd name="connsiteY21" fmla="*/ 136634 h 925213"/>
              <a:gd name="connsiteX22" fmla="*/ 6495393 w 11028468"/>
              <a:gd name="connsiteY22" fmla="*/ 147144 h 925213"/>
              <a:gd name="connsiteX23" fmla="*/ 6663559 w 11028468"/>
              <a:gd name="connsiteY23" fmla="*/ 178675 h 925213"/>
              <a:gd name="connsiteX24" fmla="*/ 6705600 w 11028468"/>
              <a:gd name="connsiteY24" fmla="*/ 168165 h 925213"/>
              <a:gd name="connsiteX25" fmla="*/ 6737131 w 11028468"/>
              <a:gd name="connsiteY25" fmla="*/ 147144 h 925213"/>
              <a:gd name="connsiteX26" fmla="*/ 6863255 w 11028468"/>
              <a:gd name="connsiteY26" fmla="*/ 126124 h 925213"/>
              <a:gd name="connsiteX27" fmla="*/ 6978869 w 11028468"/>
              <a:gd name="connsiteY27" fmla="*/ 105103 h 925213"/>
              <a:gd name="connsiteX28" fmla="*/ 7031421 w 11028468"/>
              <a:gd name="connsiteY28" fmla="*/ 84082 h 925213"/>
              <a:gd name="connsiteX29" fmla="*/ 7062952 w 11028468"/>
              <a:gd name="connsiteY29" fmla="*/ 10510 h 925213"/>
              <a:gd name="connsiteX30" fmla="*/ 7147035 w 11028468"/>
              <a:gd name="connsiteY30" fmla="*/ 42041 h 925213"/>
              <a:gd name="connsiteX31" fmla="*/ 7252138 w 11028468"/>
              <a:gd name="connsiteY31" fmla="*/ 73572 h 925213"/>
              <a:gd name="connsiteX32" fmla="*/ 7294180 w 11028468"/>
              <a:gd name="connsiteY32" fmla="*/ 94593 h 925213"/>
              <a:gd name="connsiteX33" fmla="*/ 7777655 w 11028468"/>
              <a:gd name="connsiteY33" fmla="*/ 126124 h 925213"/>
              <a:gd name="connsiteX34" fmla="*/ 7893269 w 11028468"/>
              <a:gd name="connsiteY34" fmla="*/ 147144 h 925213"/>
              <a:gd name="connsiteX35" fmla="*/ 8029904 w 11028468"/>
              <a:gd name="connsiteY35" fmla="*/ 136634 h 925213"/>
              <a:gd name="connsiteX36" fmla="*/ 8450318 w 11028468"/>
              <a:gd name="connsiteY36" fmla="*/ 126124 h 925213"/>
              <a:gd name="connsiteX37" fmla="*/ 8597462 w 11028468"/>
              <a:gd name="connsiteY37" fmla="*/ 115613 h 925213"/>
              <a:gd name="connsiteX38" fmla="*/ 8628993 w 11028468"/>
              <a:gd name="connsiteY38" fmla="*/ 94593 h 925213"/>
              <a:gd name="connsiteX39" fmla="*/ 8650014 w 11028468"/>
              <a:gd name="connsiteY39" fmla="*/ 84082 h 925213"/>
              <a:gd name="connsiteX40" fmla="*/ 8681545 w 11028468"/>
              <a:gd name="connsiteY40" fmla="*/ 105103 h 925213"/>
              <a:gd name="connsiteX41" fmla="*/ 8807669 w 11028468"/>
              <a:gd name="connsiteY41" fmla="*/ 115613 h 925213"/>
              <a:gd name="connsiteX42" fmla="*/ 8839200 w 11028468"/>
              <a:gd name="connsiteY42" fmla="*/ 126124 h 925213"/>
              <a:gd name="connsiteX43" fmla="*/ 8881242 w 11028468"/>
              <a:gd name="connsiteY43" fmla="*/ 136634 h 925213"/>
              <a:gd name="connsiteX44" fmla="*/ 8912773 w 11028468"/>
              <a:gd name="connsiteY44" fmla="*/ 147144 h 925213"/>
              <a:gd name="connsiteX45" fmla="*/ 9122980 w 11028468"/>
              <a:gd name="connsiteY45" fmla="*/ 157655 h 925213"/>
              <a:gd name="connsiteX46" fmla="*/ 9154511 w 11028468"/>
              <a:gd name="connsiteY46" fmla="*/ 168165 h 925213"/>
              <a:gd name="connsiteX47" fmla="*/ 9574924 w 11028468"/>
              <a:gd name="connsiteY47" fmla="*/ 147144 h 925213"/>
              <a:gd name="connsiteX48" fmla="*/ 9743090 w 11028468"/>
              <a:gd name="connsiteY48" fmla="*/ 115613 h 925213"/>
              <a:gd name="connsiteX49" fmla="*/ 10121462 w 11028468"/>
              <a:gd name="connsiteY49" fmla="*/ 105103 h 925213"/>
              <a:gd name="connsiteX50" fmla="*/ 10363200 w 11028468"/>
              <a:gd name="connsiteY50" fmla="*/ 94593 h 925213"/>
              <a:gd name="connsiteX51" fmla="*/ 10983311 w 11028468"/>
              <a:gd name="connsiteY51" fmla="*/ 115613 h 925213"/>
              <a:gd name="connsiteX52" fmla="*/ 10972800 w 11028468"/>
              <a:gd name="connsiteY52" fmla="*/ 126123 h 925213"/>
              <a:gd name="connsiteX53" fmla="*/ 10909739 w 11028468"/>
              <a:gd name="connsiteY53" fmla="*/ 136634 h 925213"/>
              <a:gd name="connsiteX54" fmla="*/ 10825655 w 11028468"/>
              <a:gd name="connsiteY54" fmla="*/ 199697 h 925213"/>
              <a:gd name="connsiteX55" fmla="*/ 10972800 w 11028468"/>
              <a:gd name="connsiteY55" fmla="*/ 178675 h 925213"/>
              <a:gd name="connsiteX56" fmla="*/ 10983311 w 11028468"/>
              <a:gd name="connsiteY56" fmla="*/ 210206 h 925213"/>
              <a:gd name="connsiteX57" fmla="*/ 11004331 w 11028468"/>
              <a:gd name="connsiteY57" fmla="*/ 241738 h 925213"/>
              <a:gd name="connsiteX58" fmla="*/ 10909738 w 11028468"/>
              <a:gd name="connsiteY58" fmla="*/ 388882 h 925213"/>
              <a:gd name="connsiteX59" fmla="*/ 10909738 w 11028468"/>
              <a:gd name="connsiteY59" fmla="*/ 451944 h 925213"/>
              <a:gd name="connsiteX60" fmla="*/ 10920249 w 11028468"/>
              <a:gd name="connsiteY60" fmla="*/ 599089 h 925213"/>
              <a:gd name="connsiteX61" fmla="*/ 10930759 w 11028468"/>
              <a:gd name="connsiteY61" fmla="*/ 630620 h 925213"/>
              <a:gd name="connsiteX62" fmla="*/ 10762593 w 11028468"/>
              <a:gd name="connsiteY62" fmla="*/ 662152 h 925213"/>
              <a:gd name="connsiteX63" fmla="*/ 10825655 w 11028468"/>
              <a:gd name="connsiteY63" fmla="*/ 662151 h 925213"/>
              <a:gd name="connsiteX64" fmla="*/ 10836166 w 11028468"/>
              <a:gd name="connsiteY64" fmla="*/ 651641 h 925213"/>
              <a:gd name="connsiteX65" fmla="*/ 10836166 w 11028468"/>
              <a:gd name="connsiteY65" fmla="*/ 683171 h 925213"/>
              <a:gd name="connsiteX66" fmla="*/ 10815145 w 11028468"/>
              <a:gd name="connsiteY66" fmla="*/ 683172 h 925213"/>
              <a:gd name="connsiteX67" fmla="*/ 10699531 w 11028468"/>
              <a:gd name="connsiteY67" fmla="*/ 714703 h 925213"/>
              <a:gd name="connsiteX68" fmla="*/ 10857185 w 11028468"/>
              <a:gd name="connsiteY68" fmla="*/ 735724 h 925213"/>
              <a:gd name="connsiteX69" fmla="*/ 10604938 w 11028468"/>
              <a:gd name="connsiteY69" fmla="*/ 788276 h 925213"/>
              <a:gd name="connsiteX70" fmla="*/ 10121462 w 11028468"/>
              <a:gd name="connsiteY70" fmla="*/ 819807 h 925213"/>
              <a:gd name="connsiteX71" fmla="*/ 9963806 w 11028468"/>
              <a:gd name="connsiteY71" fmla="*/ 809296 h 925213"/>
              <a:gd name="connsiteX72" fmla="*/ 10026868 w 11028468"/>
              <a:gd name="connsiteY72" fmla="*/ 819806 h 925213"/>
              <a:gd name="connsiteX73" fmla="*/ 9848193 w 11028468"/>
              <a:gd name="connsiteY73" fmla="*/ 819806 h 925213"/>
              <a:gd name="connsiteX74" fmla="*/ 9795642 w 11028468"/>
              <a:gd name="connsiteY74" fmla="*/ 777765 h 925213"/>
              <a:gd name="connsiteX75" fmla="*/ 9080938 w 11028468"/>
              <a:gd name="connsiteY75" fmla="*/ 903889 h 925213"/>
              <a:gd name="connsiteX76" fmla="*/ 9249104 w 11028468"/>
              <a:gd name="connsiteY76" fmla="*/ 872358 h 925213"/>
              <a:gd name="connsiteX77" fmla="*/ 8849711 w 11028468"/>
              <a:gd name="connsiteY77" fmla="*/ 830318 h 925213"/>
              <a:gd name="connsiteX78" fmla="*/ 8713076 w 11028468"/>
              <a:gd name="connsiteY78" fmla="*/ 798786 h 925213"/>
              <a:gd name="connsiteX79" fmla="*/ 8681545 w 11028468"/>
              <a:gd name="connsiteY79" fmla="*/ 819806 h 925213"/>
              <a:gd name="connsiteX80" fmla="*/ 8650014 w 11028468"/>
              <a:gd name="connsiteY80" fmla="*/ 830317 h 925213"/>
              <a:gd name="connsiteX81" fmla="*/ 8513380 w 11028468"/>
              <a:gd name="connsiteY81" fmla="*/ 861848 h 925213"/>
              <a:gd name="connsiteX82" fmla="*/ 8355724 w 11028468"/>
              <a:gd name="connsiteY82" fmla="*/ 851338 h 925213"/>
              <a:gd name="connsiteX83" fmla="*/ 8324193 w 11028468"/>
              <a:gd name="connsiteY83" fmla="*/ 830317 h 925213"/>
              <a:gd name="connsiteX84" fmla="*/ 8292662 w 11028468"/>
              <a:gd name="connsiteY84" fmla="*/ 819806 h 925213"/>
              <a:gd name="connsiteX85" fmla="*/ 8208580 w 11028468"/>
              <a:gd name="connsiteY85" fmla="*/ 777765 h 925213"/>
              <a:gd name="connsiteX86" fmla="*/ 8145518 w 11028468"/>
              <a:gd name="connsiteY86" fmla="*/ 777765 h 925213"/>
              <a:gd name="connsiteX87" fmla="*/ 8029904 w 11028468"/>
              <a:gd name="connsiteY87" fmla="*/ 788275 h 925213"/>
              <a:gd name="connsiteX88" fmla="*/ 7935311 w 11028468"/>
              <a:gd name="connsiteY88" fmla="*/ 819806 h 925213"/>
              <a:gd name="connsiteX89" fmla="*/ 7851228 w 11028468"/>
              <a:gd name="connsiteY89" fmla="*/ 840827 h 925213"/>
              <a:gd name="connsiteX90" fmla="*/ 7809186 w 11028468"/>
              <a:gd name="connsiteY90" fmla="*/ 861848 h 925213"/>
              <a:gd name="connsiteX91" fmla="*/ 7777655 w 11028468"/>
              <a:gd name="connsiteY91" fmla="*/ 872358 h 925213"/>
              <a:gd name="connsiteX92" fmla="*/ 7735614 w 11028468"/>
              <a:gd name="connsiteY92" fmla="*/ 893379 h 925213"/>
              <a:gd name="connsiteX93" fmla="*/ 7598980 w 11028468"/>
              <a:gd name="connsiteY93" fmla="*/ 882869 h 925213"/>
              <a:gd name="connsiteX94" fmla="*/ 7493876 w 11028468"/>
              <a:gd name="connsiteY94" fmla="*/ 861848 h 925213"/>
              <a:gd name="connsiteX95" fmla="*/ 7420304 w 11028468"/>
              <a:gd name="connsiteY95" fmla="*/ 840827 h 925213"/>
              <a:gd name="connsiteX96" fmla="*/ 7283669 w 11028468"/>
              <a:gd name="connsiteY96" fmla="*/ 830317 h 925213"/>
              <a:gd name="connsiteX97" fmla="*/ 7231118 w 11028468"/>
              <a:gd name="connsiteY97" fmla="*/ 819806 h 925213"/>
              <a:gd name="connsiteX98" fmla="*/ 7262649 w 11028468"/>
              <a:gd name="connsiteY98" fmla="*/ 798786 h 925213"/>
              <a:gd name="connsiteX99" fmla="*/ 7231118 w 11028468"/>
              <a:gd name="connsiteY99" fmla="*/ 840827 h 925213"/>
              <a:gd name="connsiteX100" fmla="*/ 5791200 w 11028468"/>
              <a:gd name="connsiteY100" fmla="*/ 851338 h 925213"/>
              <a:gd name="connsiteX101" fmla="*/ 5759669 w 11028468"/>
              <a:gd name="connsiteY101" fmla="*/ 809296 h 925213"/>
              <a:gd name="connsiteX102" fmla="*/ 5665076 w 11028468"/>
              <a:gd name="connsiteY102" fmla="*/ 819806 h 925213"/>
              <a:gd name="connsiteX103" fmla="*/ 5454869 w 11028468"/>
              <a:gd name="connsiteY103" fmla="*/ 830317 h 925213"/>
              <a:gd name="connsiteX104" fmla="*/ 5423338 w 11028468"/>
              <a:gd name="connsiteY104" fmla="*/ 840827 h 925213"/>
              <a:gd name="connsiteX105" fmla="*/ 5381297 w 11028468"/>
              <a:gd name="connsiteY105" fmla="*/ 851338 h 925213"/>
              <a:gd name="connsiteX106" fmla="*/ 5223642 w 11028468"/>
              <a:gd name="connsiteY106" fmla="*/ 861848 h 925213"/>
              <a:gd name="connsiteX107" fmla="*/ 5412828 w 11028468"/>
              <a:gd name="connsiteY107" fmla="*/ 882869 h 925213"/>
              <a:gd name="connsiteX108" fmla="*/ 5454869 w 11028468"/>
              <a:gd name="connsiteY108" fmla="*/ 893379 h 925213"/>
              <a:gd name="connsiteX109" fmla="*/ 4981904 w 11028468"/>
              <a:gd name="connsiteY109" fmla="*/ 882869 h 925213"/>
              <a:gd name="connsiteX110" fmla="*/ 4876800 w 11028468"/>
              <a:gd name="connsiteY110" fmla="*/ 872358 h 925213"/>
              <a:gd name="connsiteX111" fmla="*/ 4771697 w 11028468"/>
              <a:gd name="connsiteY111" fmla="*/ 851338 h 925213"/>
              <a:gd name="connsiteX112" fmla="*/ 4656083 w 11028468"/>
              <a:gd name="connsiteY112" fmla="*/ 840827 h 925213"/>
              <a:gd name="connsiteX113" fmla="*/ 4298731 w 11028468"/>
              <a:gd name="connsiteY113" fmla="*/ 851338 h 925213"/>
              <a:gd name="connsiteX114" fmla="*/ 4256690 w 11028468"/>
              <a:gd name="connsiteY114" fmla="*/ 861848 h 925213"/>
              <a:gd name="connsiteX115" fmla="*/ 3993931 w 11028468"/>
              <a:gd name="connsiteY115" fmla="*/ 872358 h 925213"/>
              <a:gd name="connsiteX116" fmla="*/ 3647090 w 11028468"/>
              <a:gd name="connsiteY116" fmla="*/ 872358 h 925213"/>
              <a:gd name="connsiteX117" fmla="*/ 3552497 w 11028468"/>
              <a:gd name="connsiteY117" fmla="*/ 861848 h 925213"/>
              <a:gd name="connsiteX118" fmla="*/ 3426373 w 11028468"/>
              <a:gd name="connsiteY118" fmla="*/ 861848 h 925213"/>
              <a:gd name="connsiteX119" fmla="*/ 3426373 w 11028468"/>
              <a:gd name="connsiteY119" fmla="*/ 861848 h 925213"/>
              <a:gd name="connsiteX120" fmla="*/ 3226676 w 11028468"/>
              <a:gd name="connsiteY120" fmla="*/ 851338 h 925213"/>
              <a:gd name="connsiteX121" fmla="*/ 2785242 w 11028468"/>
              <a:gd name="connsiteY121" fmla="*/ 872358 h 925213"/>
              <a:gd name="connsiteX122" fmla="*/ 2638097 w 11028468"/>
              <a:gd name="connsiteY122" fmla="*/ 914400 h 925213"/>
              <a:gd name="connsiteX123" fmla="*/ 2501462 w 11028468"/>
              <a:gd name="connsiteY123" fmla="*/ 903889 h 925213"/>
              <a:gd name="connsiteX124" fmla="*/ 2343807 w 11028468"/>
              <a:gd name="connsiteY124" fmla="*/ 924910 h 925213"/>
              <a:gd name="connsiteX125" fmla="*/ 2280745 w 11028468"/>
              <a:gd name="connsiteY125" fmla="*/ 882869 h 925213"/>
              <a:gd name="connsiteX126" fmla="*/ 2249214 w 11028468"/>
              <a:gd name="connsiteY126" fmla="*/ 872358 h 925213"/>
              <a:gd name="connsiteX127" fmla="*/ 2175642 w 11028468"/>
              <a:gd name="connsiteY127" fmla="*/ 840827 h 925213"/>
              <a:gd name="connsiteX128" fmla="*/ 1912883 w 11028468"/>
              <a:gd name="connsiteY128" fmla="*/ 851338 h 925213"/>
              <a:gd name="connsiteX129" fmla="*/ 1881352 w 11028468"/>
              <a:gd name="connsiteY129" fmla="*/ 840827 h 925213"/>
              <a:gd name="connsiteX130" fmla="*/ 1807780 w 11028468"/>
              <a:gd name="connsiteY130" fmla="*/ 851338 h 925213"/>
              <a:gd name="connsiteX131" fmla="*/ 1776249 w 11028468"/>
              <a:gd name="connsiteY131" fmla="*/ 861848 h 925213"/>
              <a:gd name="connsiteX132" fmla="*/ 1597573 w 11028468"/>
              <a:gd name="connsiteY132" fmla="*/ 882869 h 925213"/>
              <a:gd name="connsiteX133" fmla="*/ 1156138 w 11028468"/>
              <a:gd name="connsiteY133" fmla="*/ 809296 h 925213"/>
              <a:gd name="connsiteX134" fmla="*/ 1240221 w 11028468"/>
              <a:gd name="connsiteY134" fmla="*/ 788276 h 925213"/>
              <a:gd name="connsiteX135" fmla="*/ 1051034 w 11028468"/>
              <a:gd name="connsiteY135" fmla="*/ 819806 h 925213"/>
              <a:gd name="connsiteX136" fmla="*/ 966952 w 11028468"/>
              <a:gd name="connsiteY136" fmla="*/ 809296 h 925213"/>
              <a:gd name="connsiteX137" fmla="*/ 966952 w 11028468"/>
              <a:gd name="connsiteY137" fmla="*/ 756744 h 925213"/>
              <a:gd name="connsiteX138" fmla="*/ 903890 w 11028468"/>
              <a:gd name="connsiteY138" fmla="*/ 746234 h 925213"/>
              <a:gd name="connsiteX139" fmla="*/ 872359 w 11028468"/>
              <a:gd name="connsiteY139" fmla="*/ 714703 h 925213"/>
              <a:gd name="connsiteX140" fmla="*/ 830318 w 11028468"/>
              <a:gd name="connsiteY140" fmla="*/ 756745 h 925213"/>
              <a:gd name="connsiteX141" fmla="*/ 704193 w 11028468"/>
              <a:gd name="connsiteY141" fmla="*/ 756745 h 925213"/>
              <a:gd name="connsiteX142" fmla="*/ 525518 w 11028468"/>
              <a:gd name="connsiteY142" fmla="*/ 725213 h 925213"/>
              <a:gd name="connsiteX143" fmla="*/ 451945 w 11028468"/>
              <a:gd name="connsiteY143" fmla="*/ 672662 h 925213"/>
              <a:gd name="connsiteX144" fmla="*/ 388883 w 11028468"/>
              <a:gd name="connsiteY144" fmla="*/ 704192 h 925213"/>
              <a:gd name="connsiteX145" fmla="*/ 262759 w 11028468"/>
              <a:gd name="connsiteY145" fmla="*/ 704193 h 925213"/>
              <a:gd name="connsiteX146" fmla="*/ 63062 w 11028468"/>
              <a:gd name="connsiteY146" fmla="*/ 704193 h 925213"/>
              <a:gd name="connsiteX147" fmla="*/ 31531 w 11028468"/>
              <a:gd name="connsiteY147" fmla="*/ 620110 h 925213"/>
              <a:gd name="connsiteX148" fmla="*/ 0 w 11028468"/>
              <a:gd name="connsiteY148" fmla="*/ 557048 h 925213"/>
              <a:gd name="connsiteX149" fmla="*/ 10511 w 11028468"/>
              <a:gd name="connsiteY149" fmla="*/ 462455 h 925213"/>
              <a:gd name="connsiteX150" fmla="*/ 31531 w 11028468"/>
              <a:gd name="connsiteY150" fmla="*/ 430924 h 925213"/>
              <a:gd name="connsiteX151" fmla="*/ 10511 w 11028468"/>
              <a:gd name="connsiteY151" fmla="*/ 367862 h 925213"/>
              <a:gd name="connsiteX152" fmla="*/ 21021 w 11028468"/>
              <a:gd name="connsiteY152" fmla="*/ 315310 h 925213"/>
              <a:gd name="connsiteX153" fmla="*/ 42042 w 11028468"/>
              <a:gd name="connsiteY153" fmla="*/ 283779 h 925213"/>
              <a:gd name="connsiteX154" fmla="*/ 52552 w 11028468"/>
              <a:gd name="connsiteY154" fmla="*/ 52551 h 925213"/>
              <a:gd name="connsiteX155" fmla="*/ 63062 w 11028468"/>
              <a:gd name="connsiteY155" fmla="*/ 0 h 925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11028468" h="925213">
                <a:moveTo>
                  <a:pt x="63062" y="0"/>
                </a:moveTo>
                <a:lnTo>
                  <a:pt x="63062" y="0"/>
                </a:lnTo>
                <a:cubicBezTo>
                  <a:pt x="105103" y="3503"/>
                  <a:pt x="147369" y="4935"/>
                  <a:pt x="189186" y="10510"/>
                </a:cubicBezTo>
                <a:cubicBezTo>
                  <a:pt x="239827" y="17262"/>
                  <a:pt x="203375" y="23713"/>
                  <a:pt x="252249" y="42041"/>
                </a:cubicBezTo>
                <a:cubicBezTo>
                  <a:pt x="268975" y="48313"/>
                  <a:pt x="287566" y="47851"/>
                  <a:pt x="304800" y="52551"/>
                </a:cubicBezTo>
                <a:cubicBezTo>
                  <a:pt x="326177" y="58381"/>
                  <a:pt x="346841" y="66565"/>
                  <a:pt x="367862" y="73572"/>
                </a:cubicBezTo>
                <a:lnTo>
                  <a:pt x="399393" y="84082"/>
                </a:lnTo>
                <a:lnTo>
                  <a:pt x="430924" y="94593"/>
                </a:lnTo>
                <a:cubicBezTo>
                  <a:pt x="871986" y="87479"/>
                  <a:pt x="1068496" y="74936"/>
                  <a:pt x="1471449" y="94593"/>
                </a:cubicBezTo>
                <a:cubicBezTo>
                  <a:pt x="1485877" y="95297"/>
                  <a:pt x="1499476" y="101600"/>
                  <a:pt x="1513490" y="105103"/>
                </a:cubicBezTo>
                <a:lnTo>
                  <a:pt x="1797269" y="94593"/>
                </a:lnTo>
                <a:cubicBezTo>
                  <a:pt x="1933886" y="90453"/>
                  <a:pt x="2144111" y="78827"/>
                  <a:pt x="2207173" y="84082"/>
                </a:cubicBezTo>
                <a:cubicBezTo>
                  <a:pt x="2270235" y="89337"/>
                  <a:pt x="2126593" y="133131"/>
                  <a:pt x="2175641" y="126124"/>
                </a:cubicBezTo>
                <a:cubicBezTo>
                  <a:pt x="2224689" y="119117"/>
                  <a:pt x="2147614" y="50800"/>
                  <a:pt x="2501462" y="42041"/>
                </a:cubicBezTo>
                <a:lnTo>
                  <a:pt x="4298731" y="73572"/>
                </a:lnTo>
                <a:cubicBezTo>
                  <a:pt x="4629807" y="78827"/>
                  <a:pt x="4424856" y="73572"/>
                  <a:pt x="4487918" y="73572"/>
                </a:cubicBezTo>
                <a:lnTo>
                  <a:pt x="4487918" y="73572"/>
                </a:lnTo>
                <a:lnTo>
                  <a:pt x="5990897" y="73572"/>
                </a:lnTo>
                <a:lnTo>
                  <a:pt x="6011918" y="31531"/>
                </a:lnTo>
                <a:lnTo>
                  <a:pt x="6264166" y="105103"/>
                </a:lnTo>
                <a:lnTo>
                  <a:pt x="6264166" y="105103"/>
                </a:lnTo>
                <a:cubicBezTo>
                  <a:pt x="6273423" y="107160"/>
                  <a:pt x="6383927" y="132421"/>
                  <a:pt x="6411311" y="136634"/>
                </a:cubicBezTo>
                <a:cubicBezTo>
                  <a:pt x="6439228" y="140929"/>
                  <a:pt x="6467532" y="142501"/>
                  <a:pt x="6495393" y="147144"/>
                </a:cubicBezTo>
                <a:cubicBezTo>
                  <a:pt x="6551649" y="156520"/>
                  <a:pt x="6607504" y="168165"/>
                  <a:pt x="6663559" y="178675"/>
                </a:cubicBezTo>
                <a:cubicBezTo>
                  <a:pt x="6677573" y="175172"/>
                  <a:pt x="6692323" y="173855"/>
                  <a:pt x="6705600" y="168165"/>
                </a:cubicBezTo>
                <a:cubicBezTo>
                  <a:pt x="6717211" y="163189"/>
                  <a:pt x="6724926" y="150399"/>
                  <a:pt x="6737131" y="147144"/>
                </a:cubicBezTo>
                <a:cubicBezTo>
                  <a:pt x="6778313" y="136162"/>
                  <a:pt x="6821214" y="133131"/>
                  <a:pt x="6863255" y="126124"/>
                </a:cubicBezTo>
                <a:cubicBezTo>
                  <a:pt x="6943917" y="112680"/>
                  <a:pt x="6905439" y="119789"/>
                  <a:pt x="6978869" y="105103"/>
                </a:cubicBezTo>
                <a:cubicBezTo>
                  <a:pt x="6996386" y="98096"/>
                  <a:pt x="7016068" y="95048"/>
                  <a:pt x="7031421" y="84082"/>
                </a:cubicBezTo>
                <a:cubicBezTo>
                  <a:pt x="7053512" y="68303"/>
                  <a:pt x="7057317" y="33050"/>
                  <a:pt x="7062952" y="10510"/>
                </a:cubicBezTo>
                <a:cubicBezTo>
                  <a:pt x="7187535" y="35426"/>
                  <a:pt x="7058465" y="2676"/>
                  <a:pt x="7147035" y="42041"/>
                </a:cubicBezTo>
                <a:cubicBezTo>
                  <a:pt x="7179937" y="56664"/>
                  <a:pt x="7217196" y="64837"/>
                  <a:pt x="7252138" y="73572"/>
                </a:cubicBezTo>
                <a:cubicBezTo>
                  <a:pt x="7266152" y="80579"/>
                  <a:pt x="7279632" y="88774"/>
                  <a:pt x="7294180" y="94593"/>
                </a:cubicBezTo>
                <a:cubicBezTo>
                  <a:pt x="7455374" y="159070"/>
                  <a:pt x="7555613" y="120573"/>
                  <a:pt x="7777655" y="126124"/>
                </a:cubicBezTo>
                <a:cubicBezTo>
                  <a:pt x="7794741" y="129541"/>
                  <a:pt x="7879822" y="147144"/>
                  <a:pt x="7893269" y="147144"/>
                </a:cubicBezTo>
                <a:cubicBezTo>
                  <a:pt x="7938949" y="147144"/>
                  <a:pt x="7984257" y="138356"/>
                  <a:pt x="8029904" y="136634"/>
                </a:cubicBezTo>
                <a:cubicBezTo>
                  <a:pt x="8169986" y="131348"/>
                  <a:pt x="8310180" y="129627"/>
                  <a:pt x="8450318" y="126124"/>
                </a:cubicBezTo>
                <a:cubicBezTo>
                  <a:pt x="8499366" y="122620"/>
                  <a:pt x="8549037" y="124159"/>
                  <a:pt x="8597462" y="115613"/>
                </a:cubicBezTo>
                <a:cubicBezTo>
                  <a:pt x="8609902" y="113418"/>
                  <a:pt x="8618161" y="101092"/>
                  <a:pt x="8628993" y="94593"/>
                </a:cubicBezTo>
                <a:cubicBezTo>
                  <a:pt x="8635711" y="90562"/>
                  <a:pt x="8643007" y="87586"/>
                  <a:pt x="8650014" y="84082"/>
                </a:cubicBezTo>
                <a:lnTo>
                  <a:pt x="8681545" y="105103"/>
                </a:lnTo>
                <a:cubicBezTo>
                  <a:pt x="8723586" y="108606"/>
                  <a:pt x="8765852" y="110037"/>
                  <a:pt x="8807669" y="115613"/>
                </a:cubicBezTo>
                <a:cubicBezTo>
                  <a:pt x="8818651" y="117077"/>
                  <a:pt x="8828547" y="123080"/>
                  <a:pt x="8839200" y="126124"/>
                </a:cubicBezTo>
                <a:cubicBezTo>
                  <a:pt x="8853089" y="130092"/>
                  <a:pt x="8867352" y="132666"/>
                  <a:pt x="8881242" y="136634"/>
                </a:cubicBezTo>
                <a:cubicBezTo>
                  <a:pt x="8891895" y="139677"/>
                  <a:pt x="8901736" y="146184"/>
                  <a:pt x="8912773" y="147144"/>
                </a:cubicBezTo>
                <a:cubicBezTo>
                  <a:pt x="8982666" y="153222"/>
                  <a:pt x="9052911" y="154151"/>
                  <a:pt x="9122980" y="157655"/>
                </a:cubicBezTo>
                <a:cubicBezTo>
                  <a:pt x="9133490" y="161158"/>
                  <a:pt x="9143432" y="168165"/>
                  <a:pt x="9154511" y="168165"/>
                </a:cubicBezTo>
                <a:cubicBezTo>
                  <a:pt x="9485133" y="168165"/>
                  <a:pt x="9410108" y="180110"/>
                  <a:pt x="9574924" y="147144"/>
                </a:cubicBezTo>
                <a:cubicBezTo>
                  <a:pt x="9642082" y="102373"/>
                  <a:pt x="9602471" y="121353"/>
                  <a:pt x="9743090" y="115613"/>
                </a:cubicBezTo>
                <a:cubicBezTo>
                  <a:pt x="9869158" y="110467"/>
                  <a:pt x="9995362" y="109377"/>
                  <a:pt x="10121462" y="105103"/>
                </a:cubicBezTo>
                <a:lnTo>
                  <a:pt x="10363200" y="94593"/>
                </a:lnTo>
                <a:lnTo>
                  <a:pt x="10983311" y="115613"/>
                </a:lnTo>
                <a:cubicBezTo>
                  <a:pt x="11084911" y="120868"/>
                  <a:pt x="10985062" y="122620"/>
                  <a:pt x="10972800" y="126123"/>
                </a:cubicBezTo>
                <a:cubicBezTo>
                  <a:pt x="10960538" y="129626"/>
                  <a:pt x="10934263" y="124372"/>
                  <a:pt x="10909739" y="136634"/>
                </a:cubicBezTo>
                <a:cubicBezTo>
                  <a:pt x="10885215" y="148896"/>
                  <a:pt x="10815145" y="192690"/>
                  <a:pt x="10825655" y="199697"/>
                </a:cubicBezTo>
                <a:cubicBezTo>
                  <a:pt x="10836165" y="206704"/>
                  <a:pt x="10987024" y="176304"/>
                  <a:pt x="10972800" y="178675"/>
                </a:cubicBezTo>
                <a:cubicBezTo>
                  <a:pt x="10976304" y="189185"/>
                  <a:pt x="10978356" y="200297"/>
                  <a:pt x="10983311" y="210206"/>
                </a:cubicBezTo>
                <a:cubicBezTo>
                  <a:pt x="10988960" y="221504"/>
                  <a:pt x="11016593" y="211959"/>
                  <a:pt x="11004331" y="241738"/>
                </a:cubicBezTo>
                <a:cubicBezTo>
                  <a:pt x="10992069" y="271517"/>
                  <a:pt x="10860745" y="315390"/>
                  <a:pt x="10909738" y="388882"/>
                </a:cubicBezTo>
                <a:cubicBezTo>
                  <a:pt x="10867697" y="413406"/>
                  <a:pt x="10907986" y="416910"/>
                  <a:pt x="10909738" y="451944"/>
                </a:cubicBezTo>
                <a:cubicBezTo>
                  <a:pt x="10911490" y="486978"/>
                  <a:pt x="10914503" y="550253"/>
                  <a:pt x="10920249" y="599089"/>
                </a:cubicBezTo>
                <a:cubicBezTo>
                  <a:pt x="10921543" y="610092"/>
                  <a:pt x="10957035" y="620110"/>
                  <a:pt x="10930759" y="630620"/>
                </a:cubicBezTo>
                <a:cubicBezTo>
                  <a:pt x="10904483" y="641130"/>
                  <a:pt x="10780110" y="656897"/>
                  <a:pt x="10762593" y="662152"/>
                </a:cubicBezTo>
                <a:cubicBezTo>
                  <a:pt x="10745076" y="667407"/>
                  <a:pt x="10745076" y="658648"/>
                  <a:pt x="10825655" y="662151"/>
                </a:cubicBezTo>
                <a:cubicBezTo>
                  <a:pt x="11009830" y="682616"/>
                  <a:pt x="10834414" y="648138"/>
                  <a:pt x="10836166" y="651641"/>
                </a:cubicBezTo>
                <a:cubicBezTo>
                  <a:pt x="10837918" y="655144"/>
                  <a:pt x="10864194" y="679668"/>
                  <a:pt x="10836166" y="683171"/>
                </a:cubicBezTo>
                <a:cubicBezTo>
                  <a:pt x="10766097" y="679668"/>
                  <a:pt x="10837918" y="677917"/>
                  <a:pt x="10815145" y="683172"/>
                </a:cubicBezTo>
                <a:cubicBezTo>
                  <a:pt x="10792373" y="688427"/>
                  <a:pt x="10692524" y="705944"/>
                  <a:pt x="10699531" y="714703"/>
                </a:cubicBezTo>
                <a:cubicBezTo>
                  <a:pt x="10706538" y="723462"/>
                  <a:pt x="10872950" y="723462"/>
                  <a:pt x="10857185" y="735724"/>
                </a:cubicBezTo>
                <a:cubicBezTo>
                  <a:pt x="10841420" y="747986"/>
                  <a:pt x="10618952" y="784773"/>
                  <a:pt x="10604938" y="788276"/>
                </a:cubicBezTo>
                <a:cubicBezTo>
                  <a:pt x="10387724" y="784773"/>
                  <a:pt x="10228317" y="816304"/>
                  <a:pt x="10121462" y="819807"/>
                </a:cubicBezTo>
                <a:cubicBezTo>
                  <a:pt x="10014607" y="823310"/>
                  <a:pt x="9980702" y="859981"/>
                  <a:pt x="9963806" y="809296"/>
                </a:cubicBezTo>
                <a:cubicBezTo>
                  <a:pt x="9953296" y="816303"/>
                  <a:pt x="10046137" y="818054"/>
                  <a:pt x="10026868" y="819806"/>
                </a:cubicBezTo>
                <a:cubicBezTo>
                  <a:pt x="10007599" y="821558"/>
                  <a:pt x="9886731" y="826813"/>
                  <a:pt x="9848193" y="819806"/>
                </a:cubicBezTo>
                <a:cubicBezTo>
                  <a:pt x="9809655" y="812799"/>
                  <a:pt x="9923518" y="763751"/>
                  <a:pt x="9795642" y="777765"/>
                </a:cubicBezTo>
                <a:cubicBezTo>
                  <a:pt x="9667766" y="791779"/>
                  <a:pt x="9319173" y="861848"/>
                  <a:pt x="9080938" y="903889"/>
                </a:cubicBezTo>
                <a:cubicBezTo>
                  <a:pt x="9110717" y="917903"/>
                  <a:pt x="9287642" y="884620"/>
                  <a:pt x="9249104" y="872358"/>
                </a:cubicBezTo>
                <a:cubicBezTo>
                  <a:pt x="9210566" y="860096"/>
                  <a:pt x="8939049" y="842580"/>
                  <a:pt x="8849711" y="830318"/>
                </a:cubicBezTo>
                <a:cubicBezTo>
                  <a:pt x="8760373" y="818056"/>
                  <a:pt x="8741104" y="800538"/>
                  <a:pt x="8713076" y="798786"/>
                </a:cubicBezTo>
                <a:cubicBezTo>
                  <a:pt x="8685048" y="797034"/>
                  <a:pt x="8692843" y="814157"/>
                  <a:pt x="8681545" y="819806"/>
                </a:cubicBezTo>
                <a:cubicBezTo>
                  <a:pt x="8671636" y="824761"/>
                  <a:pt x="8660703" y="827402"/>
                  <a:pt x="8650014" y="830317"/>
                </a:cubicBezTo>
                <a:cubicBezTo>
                  <a:pt x="8580294" y="849332"/>
                  <a:pt x="8574663" y="849592"/>
                  <a:pt x="8513380" y="861848"/>
                </a:cubicBezTo>
                <a:cubicBezTo>
                  <a:pt x="8460828" y="858345"/>
                  <a:pt x="8407676" y="859997"/>
                  <a:pt x="8355724" y="851338"/>
                </a:cubicBezTo>
                <a:cubicBezTo>
                  <a:pt x="8343264" y="849261"/>
                  <a:pt x="8335491" y="835966"/>
                  <a:pt x="8324193" y="830317"/>
                </a:cubicBezTo>
                <a:cubicBezTo>
                  <a:pt x="8314284" y="825362"/>
                  <a:pt x="8303172" y="823310"/>
                  <a:pt x="8292662" y="819806"/>
                </a:cubicBezTo>
                <a:cubicBezTo>
                  <a:pt x="8310821" y="747176"/>
                  <a:pt x="8317618" y="777765"/>
                  <a:pt x="8208580" y="777765"/>
                </a:cubicBezTo>
                <a:lnTo>
                  <a:pt x="8145518" y="777765"/>
                </a:lnTo>
                <a:cubicBezTo>
                  <a:pt x="8106980" y="781268"/>
                  <a:pt x="8068012" y="781550"/>
                  <a:pt x="8029904" y="788275"/>
                </a:cubicBezTo>
                <a:cubicBezTo>
                  <a:pt x="7994191" y="794577"/>
                  <a:pt x="7968933" y="811400"/>
                  <a:pt x="7935311" y="819806"/>
                </a:cubicBezTo>
                <a:lnTo>
                  <a:pt x="7851228" y="840827"/>
                </a:lnTo>
                <a:cubicBezTo>
                  <a:pt x="7837214" y="847834"/>
                  <a:pt x="7823587" y="855676"/>
                  <a:pt x="7809186" y="861848"/>
                </a:cubicBezTo>
                <a:cubicBezTo>
                  <a:pt x="7799003" y="866212"/>
                  <a:pt x="7787838" y="867994"/>
                  <a:pt x="7777655" y="872358"/>
                </a:cubicBezTo>
                <a:cubicBezTo>
                  <a:pt x="7763254" y="878530"/>
                  <a:pt x="7749628" y="886372"/>
                  <a:pt x="7735614" y="893379"/>
                </a:cubicBezTo>
                <a:cubicBezTo>
                  <a:pt x="7690069" y="889876"/>
                  <a:pt x="7644408" y="887651"/>
                  <a:pt x="7598980" y="882869"/>
                </a:cubicBezTo>
                <a:cubicBezTo>
                  <a:pt x="7566296" y="879428"/>
                  <a:pt x="7526343" y="871124"/>
                  <a:pt x="7493876" y="861848"/>
                </a:cubicBezTo>
                <a:cubicBezTo>
                  <a:pt x="7467714" y="854373"/>
                  <a:pt x="7448226" y="844112"/>
                  <a:pt x="7420304" y="840827"/>
                </a:cubicBezTo>
                <a:cubicBezTo>
                  <a:pt x="7374937" y="835490"/>
                  <a:pt x="7329214" y="833820"/>
                  <a:pt x="7283669" y="830317"/>
                </a:cubicBezTo>
                <a:cubicBezTo>
                  <a:pt x="7266152" y="826813"/>
                  <a:pt x="7241027" y="834670"/>
                  <a:pt x="7231118" y="819806"/>
                </a:cubicBezTo>
                <a:cubicBezTo>
                  <a:pt x="7224111" y="809296"/>
                  <a:pt x="7262649" y="798786"/>
                  <a:pt x="7262649" y="798786"/>
                </a:cubicBezTo>
                <a:lnTo>
                  <a:pt x="7231118" y="840827"/>
                </a:lnTo>
                <a:cubicBezTo>
                  <a:pt x="6646988" y="879771"/>
                  <a:pt x="7126131" y="851338"/>
                  <a:pt x="5791200" y="851338"/>
                </a:cubicBezTo>
                <a:lnTo>
                  <a:pt x="5759669" y="809296"/>
                </a:lnTo>
                <a:cubicBezTo>
                  <a:pt x="5728138" y="812799"/>
                  <a:pt x="5696726" y="817623"/>
                  <a:pt x="5665076" y="819806"/>
                </a:cubicBezTo>
                <a:cubicBezTo>
                  <a:pt x="5595086" y="824633"/>
                  <a:pt x="5524762" y="824239"/>
                  <a:pt x="5454869" y="830317"/>
                </a:cubicBezTo>
                <a:cubicBezTo>
                  <a:pt x="5443832" y="831277"/>
                  <a:pt x="5433991" y="837783"/>
                  <a:pt x="5423338" y="840827"/>
                </a:cubicBezTo>
                <a:cubicBezTo>
                  <a:pt x="5409449" y="844795"/>
                  <a:pt x="5395663" y="849826"/>
                  <a:pt x="5381297" y="851338"/>
                </a:cubicBezTo>
                <a:cubicBezTo>
                  <a:pt x="5328918" y="856852"/>
                  <a:pt x="5276194" y="858345"/>
                  <a:pt x="5223642" y="861848"/>
                </a:cubicBezTo>
                <a:cubicBezTo>
                  <a:pt x="5286704" y="868855"/>
                  <a:pt x="5349960" y="874296"/>
                  <a:pt x="5412828" y="882869"/>
                </a:cubicBezTo>
                <a:cubicBezTo>
                  <a:pt x="5427140" y="884821"/>
                  <a:pt x="5469314" y="893379"/>
                  <a:pt x="5454869" y="893379"/>
                </a:cubicBezTo>
                <a:cubicBezTo>
                  <a:pt x="5297175" y="893379"/>
                  <a:pt x="5139559" y="886372"/>
                  <a:pt x="4981904" y="882869"/>
                </a:cubicBezTo>
                <a:cubicBezTo>
                  <a:pt x="4946869" y="879365"/>
                  <a:pt x="4911620" y="877581"/>
                  <a:pt x="4876800" y="872358"/>
                </a:cubicBezTo>
                <a:cubicBezTo>
                  <a:pt x="4841467" y="867058"/>
                  <a:pt x="4807278" y="854573"/>
                  <a:pt x="4771697" y="851338"/>
                </a:cubicBezTo>
                <a:lnTo>
                  <a:pt x="4656083" y="840827"/>
                </a:lnTo>
                <a:cubicBezTo>
                  <a:pt x="4536966" y="844331"/>
                  <a:pt x="4417735" y="845075"/>
                  <a:pt x="4298731" y="851338"/>
                </a:cubicBezTo>
                <a:cubicBezTo>
                  <a:pt x="4284306" y="852097"/>
                  <a:pt x="4271101" y="860854"/>
                  <a:pt x="4256690" y="861848"/>
                </a:cubicBezTo>
                <a:cubicBezTo>
                  <a:pt x="4169241" y="867879"/>
                  <a:pt x="4081517" y="868855"/>
                  <a:pt x="3993931" y="872358"/>
                </a:cubicBezTo>
                <a:cubicBezTo>
                  <a:pt x="3832470" y="892542"/>
                  <a:pt x="3908279" y="887722"/>
                  <a:pt x="3647090" y="872358"/>
                </a:cubicBezTo>
                <a:cubicBezTo>
                  <a:pt x="3615420" y="870495"/>
                  <a:pt x="3584186" y="863357"/>
                  <a:pt x="3552497" y="861848"/>
                </a:cubicBezTo>
                <a:cubicBezTo>
                  <a:pt x="3510503" y="859848"/>
                  <a:pt x="3468414" y="861848"/>
                  <a:pt x="3426373" y="861848"/>
                </a:cubicBezTo>
                <a:lnTo>
                  <a:pt x="3426373" y="861848"/>
                </a:lnTo>
                <a:cubicBezTo>
                  <a:pt x="3359807" y="858345"/>
                  <a:pt x="3293325" y="850245"/>
                  <a:pt x="3226676" y="851338"/>
                </a:cubicBezTo>
                <a:cubicBezTo>
                  <a:pt x="3079384" y="853753"/>
                  <a:pt x="2785242" y="872358"/>
                  <a:pt x="2785242" y="872358"/>
                </a:cubicBezTo>
                <a:cubicBezTo>
                  <a:pt x="2735261" y="889018"/>
                  <a:pt x="2685394" y="909145"/>
                  <a:pt x="2638097" y="914400"/>
                </a:cubicBezTo>
                <a:cubicBezTo>
                  <a:pt x="2590800" y="919655"/>
                  <a:pt x="2564178" y="888211"/>
                  <a:pt x="2501462" y="903889"/>
                </a:cubicBezTo>
                <a:cubicBezTo>
                  <a:pt x="2438400" y="900386"/>
                  <a:pt x="2380593" y="928413"/>
                  <a:pt x="2343807" y="924910"/>
                </a:cubicBezTo>
                <a:cubicBezTo>
                  <a:pt x="2307021" y="921407"/>
                  <a:pt x="2317564" y="907415"/>
                  <a:pt x="2280745" y="882869"/>
                </a:cubicBezTo>
                <a:cubicBezTo>
                  <a:pt x="2271527" y="876723"/>
                  <a:pt x="2259397" y="876722"/>
                  <a:pt x="2249214" y="872358"/>
                </a:cubicBezTo>
                <a:cubicBezTo>
                  <a:pt x="2158301" y="833395"/>
                  <a:pt x="2249588" y="865477"/>
                  <a:pt x="2175642" y="840827"/>
                </a:cubicBezTo>
                <a:cubicBezTo>
                  <a:pt x="2088056" y="844331"/>
                  <a:pt x="2000539" y="851338"/>
                  <a:pt x="1912883" y="851338"/>
                </a:cubicBezTo>
                <a:cubicBezTo>
                  <a:pt x="1901804" y="851338"/>
                  <a:pt x="1892431" y="840827"/>
                  <a:pt x="1881352" y="840827"/>
                </a:cubicBezTo>
                <a:cubicBezTo>
                  <a:pt x="1856579" y="840827"/>
                  <a:pt x="1832304" y="847834"/>
                  <a:pt x="1807780" y="851338"/>
                </a:cubicBezTo>
                <a:cubicBezTo>
                  <a:pt x="1797270" y="854841"/>
                  <a:pt x="1786997" y="859161"/>
                  <a:pt x="1776249" y="861848"/>
                </a:cubicBezTo>
                <a:cubicBezTo>
                  <a:pt x="1710507" y="878283"/>
                  <a:pt x="1674957" y="876420"/>
                  <a:pt x="1597573" y="882869"/>
                </a:cubicBezTo>
                <a:cubicBezTo>
                  <a:pt x="1460938" y="875862"/>
                  <a:pt x="1215697" y="825062"/>
                  <a:pt x="1156138" y="809296"/>
                </a:cubicBezTo>
                <a:cubicBezTo>
                  <a:pt x="1096579" y="793531"/>
                  <a:pt x="1257738" y="786524"/>
                  <a:pt x="1240221" y="788276"/>
                </a:cubicBezTo>
                <a:cubicBezTo>
                  <a:pt x="1222704" y="790028"/>
                  <a:pt x="1086069" y="823310"/>
                  <a:pt x="1051034" y="819806"/>
                </a:cubicBezTo>
                <a:cubicBezTo>
                  <a:pt x="1015658" y="808014"/>
                  <a:pt x="980966" y="819806"/>
                  <a:pt x="966952" y="809296"/>
                </a:cubicBezTo>
                <a:cubicBezTo>
                  <a:pt x="952938" y="798786"/>
                  <a:pt x="975884" y="765676"/>
                  <a:pt x="966952" y="756744"/>
                </a:cubicBezTo>
                <a:cubicBezTo>
                  <a:pt x="954566" y="744358"/>
                  <a:pt x="919656" y="753241"/>
                  <a:pt x="903890" y="746234"/>
                </a:cubicBezTo>
                <a:cubicBezTo>
                  <a:pt x="888125" y="739227"/>
                  <a:pt x="882869" y="725213"/>
                  <a:pt x="872359" y="714703"/>
                </a:cubicBezTo>
                <a:cubicBezTo>
                  <a:pt x="868856" y="700689"/>
                  <a:pt x="858346" y="749738"/>
                  <a:pt x="830318" y="756745"/>
                </a:cubicBezTo>
                <a:cubicBezTo>
                  <a:pt x="802290" y="763752"/>
                  <a:pt x="729085" y="761723"/>
                  <a:pt x="704193" y="756745"/>
                </a:cubicBezTo>
                <a:cubicBezTo>
                  <a:pt x="641131" y="760248"/>
                  <a:pt x="567559" y="739227"/>
                  <a:pt x="525518" y="725213"/>
                </a:cubicBezTo>
                <a:cubicBezTo>
                  <a:pt x="483477" y="711199"/>
                  <a:pt x="474717" y="676165"/>
                  <a:pt x="451945" y="672662"/>
                </a:cubicBezTo>
                <a:cubicBezTo>
                  <a:pt x="429173" y="669159"/>
                  <a:pt x="444937" y="676165"/>
                  <a:pt x="388883" y="704192"/>
                </a:cubicBezTo>
                <a:cubicBezTo>
                  <a:pt x="360925" y="718171"/>
                  <a:pt x="317062" y="704193"/>
                  <a:pt x="262759" y="704193"/>
                </a:cubicBezTo>
                <a:lnTo>
                  <a:pt x="63062" y="704193"/>
                </a:lnTo>
                <a:cubicBezTo>
                  <a:pt x="52552" y="676165"/>
                  <a:pt x="43917" y="647361"/>
                  <a:pt x="31531" y="620110"/>
                </a:cubicBezTo>
                <a:cubicBezTo>
                  <a:pt x="-19410" y="508037"/>
                  <a:pt x="35359" y="663118"/>
                  <a:pt x="0" y="557048"/>
                </a:cubicBezTo>
                <a:cubicBezTo>
                  <a:pt x="3504" y="525517"/>
                  <a:pt x="2817" y="493233"/>
                  <a:pt x="10511" y="462455"/>
                </a:cubicBezTo>
                <a:cubicBezTo>
                  <a:pt x="13575" y="450200"/>
                  <a:pt x="31531" y="443556"/>
                  <a:pt x="31531" y="430924"/>
                </a:cubicBezTo>
                <a:cubicBezTo>
                  <a:pt x="31531" y="408766"/>
                  <a:pt x="10511" y="367862"/>
                  <a:pt x="10511" y="367862"/>
                </a:cubicBezTo>
                <a:cubicBezTo>
                  <a:pt x="14014" y="350345"/>
                  <a:pt x="14748" y="332037"/>
                  <a:pt x="21021" y="315310"/>
                </a:cubicBezTo>
                <a:cubicBezTo>
                  <a:pt x="25456" y="303482"/>
                  <a:pt x="40594" y="296328"/>
                  <a:pt x="42042" y="283779"/>
                </a:cubicBezTo>
                <a:cubicBezTo>
                  <a:pt x="52704" y="191373"/>
                  <a:pt x="52552" y="-45253"/>
                  <a:pt x="52552" y="52551"/>
                </a:cubicBezTo>
                <a:lnTo>
                  <a:pt x="63062" y="0"/>
                </a:lnTo>
                <a:close/>
              </a:path>
            </a:pathLst>
          </a:custGeom>
          <a:blipFill dpi="0" rotWithShape="1">
            <a:blip r:embed="rId3">
              <a:alphaModFix amt="9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9" name="Arc 8"/>
          <p:cNvSpPr/>
          <p:nvPr/>
        </p:nvSpPr>
        <p:spPr>
          <a:xfrm rot="10800000" flipH="1">
            <a:off x="6101833" y="721046"/>
            <a:ext cx="275984" cy="622965"/>
          </a:xfrm>
          <a:prstGeom prst="arc">
            <a:avLst>
              <a:gd name="adj1" fmla="val 14661865"/>
              <a:gd name="adj2" fmla="val 6731493"/>
            </a:avLst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0" name="Arc 9"/>
          <p:cNvSpPr/>
          <p:nvPr/>
        </p:nvSpPr>
        <p:spPr>
          <a:xfrm flipH="1">
            <a:off x="2470912" y="748665"/>
            <a:ext cx="228854" cy="622965"/>
          </a:xfrm>
          <a:prstGeom prst="arc">
            <a:avLst>
              <a:gd name="adj1" fmla="val 15582499"/>
              <a:gd name="adj2" fmla="val 6200304"/>
            </a:avLst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Freeform 16"/>
          <p:cNvSpPr/>
          <p:nvPr/>
        </p:nvSpPr>
        <p:spPr>
          <a:xfrm>
            <a:off x="2007871" y="1999070"/>
            <a:ext cx="4836596" cy="2388476"/>
          </a:xfrm>
          <a:custGeom>
            <a:avLst/>
            <a:gdLst>
              <a:gd name="connsiteX0" fmla="*/ 5483091 w 6448794"/>
              <a:gd name="connsiteY0" fmla="*/ 379353 h 3184634"/>
              <a:gd name="connsiteX1" fmla="*/ 5371253 w 6448794"/>
              <a:gd name="connsiteY1" fmla="*/ 491191 h 3184634"/>
              <a:gd name="connsiteX2" fmla="*/ 5371253 w 6448794"/>
              <a:gd name="connsiteY2" fmla="*/ 519233 h 3184634"/>
              <a:gd name="connsiteX3" fmla="*/ 5483091 w 6448794"/>
              <a:gd name="connsiteY3" fmla="*/ 631071 h 3184634"/>
              <a:gd name="connsiteX4" fmla="*/ 5638125 w 6448794"/>
              <a:gd name="connsiteY4" fmla="*/ 631071 h 3184634"/>
              <a:gd name="connsiteX5" fmla="*/ 5749963 w 6448794"/>
              <a:gd name="connsiteY5" fmla="*/ 519233 h 3184634"/>
              <a:gd name="connsiteX6" fmla="*/ 5749963 w 6448794"/>
              <a:gd name="connsiteY6" fmla="*/ 491191 h 3184634"/>
              <a:gd name="connsiteX7" fmla="*/ 5638125 w 6448794"/>
              <a:gd name="connsiteY7" fmla="*/ 379353 h 3184634"/>
              <a:gd name="connsiteX8" fmla="*/ 779171 w 6448794"/>
              <a:gd name="connsiteY8" fmla="*/ 379353 h 3184634"/>
              <a:gd name="connsiteX9" fmla="*/ 667333 w 6448794"/>
              <a:gd name="connsiteY9" fmla="*/ 491191 h 3184634"/>
              <a:gd name="connsiteX10" fmla="*/ 667333 w 6448794"/>
              <a:gd name="connsiteY10" fmla="*/ 519233 h 3184634"/>
              <a:gd name="connsiteX11" fmla="*/ 779171 w 6448794"/>
              <a:gd name="connsiteY11" fmla="*/ 631071 h 3184634"/>
              <a:gd name="connsiteX12" fmla="*/ 934205 w 6448794"/>
              <a:gd name="connsiteY12" fmla="*/ 631071 h 3184634"/>
              <a:gd name="connsiteX13" fmla="*/ 1046043 w 6448794"/>
              <a:gd name="connsiteY13" fmla="*/ 519233 h 3184634"/>
              <a:gd name="connsiteX14" fmla="*/ 1046043 w 6448794"/>
              <a:gd name="connsiteY14" fmla="*/ 491191 h 3184634"/>
              <a:gd name="connsiteX15" fmla="*/ 934205 w 6448794"/>
              <a:gd name="connsiteY15" fmla="*/ 379353 h 3184634"/>
              <a:gd name="connsiteX16" fmla="*/ 2438400 w 6448794"/>
              <a:gd name="connsiteY16" fmla="*/ 0 h 3184634"/>
              <a:gd name="connsiteX17" fmla="*/ 3289738 w 6448794"/>
              <a:gd name="connsiteY17" fmla="*/ 10510 h 3184634"/>
              <a:gd name="connsiteX18" fmla="*/ 3331779 w 6448794"/>
              <a:gd name="connsiteY18" fmla="*/ 21021 h 3184634"/>
              <a:gd name="connsiteX19" fmla="*/ 3468414 w 6448794"/>
              <a:gd name="connsiteY19" fmla="*/ 42041 h 3184634"/>
              <a:gd name="connsiteX20" fmla="*/ 3541986 w 6448794"/>
              <a:gd name="connsiteY20" fmla="*/ 63062 h 3184634"/>
              <a:gd name="connsiteX21" fmla="*/ 3636579 w 6448794"/>
              <a:gd name="connsiteY21" fmla="*/ 73572 h 3184634"/>
              <a:gd name="connsiteX22" fmla="*/ 3741683 w 6448794"/>
              <a:gd name="connsiteY22" fmla="*/ 94593 h 3184634"/>
              <a:gd name="connsiteX23" fmla="*/ 3836276 w 6448794"/>
              <a:gd name="connsiteY23" fmla="*/ 105103 h 3184634"/>
              <a:gd name="connsiteX24" fmla="*/ 3962400 w 6448794"/>
              <a:gd name="connsiteY24" fmla="*/ 115614 h 3184634"/>
              <a:gd name="connsiteX25" fmla="*/ 4035972 w 6448794"/>
              <a:gd name="connsiteY25" fmla="*/ 126124 h 3184634"/>
              <a:gd name="connsiteX26" fmla="*/ 4130565 w 6448794"/>
              <a:gd name="connsiteY26" fmla="*/ 136634 h 3184634"/>
              <a:gd name="connsiteX27" fmla="*/ 4550979 w 6448794"/>
              <a:gd name="connsiteY27" fmla="*/ 126124 h 3184634"/>
              <a:gd name="connsiteX28" fmla="*/ 4624551 w 6448794"/>
              <a:gd name="connsiteY28" fmla="*/ 115614 h 3184634"/>
              <a:gd name="connsiteX29" fmla="*/ 4761186 w 6448794"/>
              <a:gd name="connsiteY29" fmla="*/ 105103 h 3184634"/>
              <a:gd name="connsiteX30" fmla="*/ 4803227 w 6448794"/>
              <a:gd name="connsiteY30" fmla="*/ 94593 h 3184634"/>
              <a:gd name="connsiteX31" fmla="*/ 4939862 w 6448794"/>
              <a:gd name="connsiteY31" fmla="*/ 73572 h 3184634"/>
              <a:gd name="connsiteX32" fmla="*/ 5223641 w 6448794"/>
              <a:gd name="connsiteY32" fmla="*/ 42041 h 3184634"/>
              <a:gd name="connsiteX33" fmla="*/ 5675586 w 6448794"/>
              <a:gd name="connsiteY33" fmla="*/ 31531 h 3184634"/>
              <a:gd name="connsiteX34" fmla="*/ 5717627 w 6448794"/>
              <a:gd name="connsiteY34" fmla="*/ 21021 h 3184634"/>
              <a:gd name="connsiteX35" fmla="*/ 5749158 w 6448794"/>
              <a:gd name="connsiteY35" fmla="*/ 10510 h 3184634"/>
              <a:gd name="connsiteX36" fmla="*/ 5822731 w 6448794"/>
              <a:gd name="connsiteY36" fmla="*/ 0 h 3184634"/>
              <a:gd name="connsiteX37" fmla="*/ 6337737 w 6448794"/>
              <a:gd name="connsiteY37" fmla="*/ 31531 h 3184634"/>
              <a:gd name="connsiteX38" fmla="*/ 6369269 w 6448794"/>
              <a:gd name="connsiteY38" fmla="*/ 52552 h 3184634"/>
              <a:gd name="connsiteX39" fmla="*/ 6274676 w 6448794"/>
              <a:gd name="connsiteY39" fmla="*/ 147145 h 3184634"/>
              <a:gd name="connsiteX40" fmla="*/ 6327227 w 6448794"/>
              <a:gd name="connsiteY40" fmla="*/ 199696 h 3184634"/>
              <a:gd name="connsiteX41" fmla="*/ 6295697 w 6448794"/>
              <a:gd name="connsiteY41" fmla="*/ 220717 h 3184634"/>
              <a:gd name="connsiteX42" fmla="*/ 6348248 w 6448794"/>
              <a:gd name="connsiteY42" fmla="*/ 294290 h 3184634"/>
              <a:gd name="connsiteX43" fmla="*/ 6285186 w 6448794"/>
              <a:gd name="connsiteY43" fmla="*/ 315310 h 3184634"/>
              <a:gd name="connsiteX44" fmla="*/ 6264165 w 6448794"/>
              <a:gd name="connsiteY44" fmla="*/ 357352 h 3184634"/>
              <a:gd name="connsiteX45" fmla="*/ 6285186 w 6448794"/>
              <a:gd name="connsiteY45" fmla="*/ 504496 h 3184634"/>
              <a:gd name="connsiteX46" fmla="*/ 6306207 w 6448794"/>
              <a:gd name="connsiteY46" fmla="*/ 693683 h 3184634"/>
              <a:gd name="connsiteX47" fmla="*/ 6316717 w 6448794"/>
              <a:gd name="connsiteY47" fmla="*/ 746234 h 3184634"/>
              <a:gd name="connsiteX48" fmla="*/ 6316717 w 6448794"/>
              <a:gd name="connsiteY48" fmla="*/ 1355834 h 3184634"/>
              <a:gd name="connsiteX49" fmla="*/ 6337738 w 6448794"/>
              <a:gd name="connsiteY49" fmla="*/ 1481958 h 3184634"/>
              <a:gd name="connsiteX50" fmla="*/ 6369269 w 6448794"/>
              <a:gd name="connsiteY50" fmla="*/ 1702676 h 3184634"/>
              <a:gd name="connsiteX51" fmla="*/ 6358758 w 6448794"/>
              <a:gd name="connsiteY51" fmla="*/ 1849821 h 3184634"/>
              <a:gd name="connsiteX52" fmla="*/ 6348248 w 6448794"/>
              <a:gd name="connsiteY52" fmla="*/ 1891862 h 3184634"/>
              <a:gd name="connsiteX53" fmla="*/ 6306207 w 6448794"/>
              <a:gd name="connsiteY53" fmla="*/ 2753710 h 3184634"/>
              <a:gd name="connsiteX54" fmla="*/ 6264165 w 6448794"/>
              <a:gd name="connsiteY54" fmla="*/ 2764221 h 3184634"/>
              <a:gd name="connsiteX55" fmla="*/ 6222124 w 6448794"/>
              <a:gd name="connsiteY55" fmla="*/ 2795752 h 3184634"/>
              <a:gd name="connsiteX56" fmla="*/ 5780689 w 6448794"/>
              <a:gd name="connsiteY56" fmla="*/ 2984938 h 3184634"/>
              <a:gd name="connsiteX57" fmla="*/ 5654565 w 6448794"/>
              <a:gd name="connsiteY57" fmla="*/ 3005958 h 3184634"/>
              <a:gd name="connsiteX58" fmla="*/ 5549462 w 6448794"/>
              <a:gd name="connsiteY58" fmla="*/ 3037490 h 3184634"/>
              <a:gd name="connsiteX59" fmla="*/ 5255172 w 6448794"/>
              <a:gd name="connsiteY59" fmla="*/ 3090041 h 3184634"/>
              <a:gd name="connsiteX60" fmla="*/ 4792717 w 6448794"/>
              <a:gd name="connsiteY60" fmla="*/ 3079531 h 3184634"/>
              <a:gd name="connsiteX61" fmla="*/ 4719145 w 6448794"/>
              <a:gd name="connsiteY61" fmla="*/ 3058510 h 3184634"/>
              <a:gd name="connsiteX62" fmla="*/ 4656083 w 6448794"/>
              <a:gd name="connsiteY62" fmla="*/ 3048000 h 3184634"/>
              <a:gd name="connsiteX63" fmla="*/ 4603531 w 6448794"/>
              <a:gd name="connsiteY63" fmla="*/ 3037490 h 3184634"/>
              <a:gd name="connsiteX64" fmla="*/ 4498427 w 6448794"/>
              <a:gd name="connsiteY64" fmla="*/ 3048000 h 3184634"/>
              <a:gd name="connsiteX65" fmla="*/ 4456386 w 6448794"/>
              <a:gd name="connsiteY65" fmla="*/ 3058510 h 3184634"/>
              <a:gd name="connsiteX66" fmla="*/ 4172607 w 6448794"/>
              <a:gd name="connsiteY66" fmla="*/ 3090041 h 3184634"/>
              <a:gd name="connsiteX67" fmla="*/ 3972910 w 6448794"/>
              <a:gd name="connsiteY67" fmla="*/ 3121572 h 3184634"/>
              <a:gd name="connsiteX68" fmla="*/ 3752193 w 6448794"/>
              <a:gd name="connsiteY68" fmla="*/ 3142593 h 3184634"/>
              <a:gd name="connsiteX69" fmla="*/ 3552496 w 6448794"/>
              <a:gd name="connsiteY69" fmla="*/ 3174124 h 3184634"/>
              <a:gd name="connsiteX70" fmla="*/ 3268717 w 6448794"/>
              <a:gd name="connsiteY70" fmla="*/ 3184634 h 3184634"/>
              <a:gd name="connsiteX71" fmla="*/ 2659117 w 6448794"/>
              <a:gd name="connsiteY71" fmla="*/ 3174124 h 3184634"/>
              <a:gd name="connsiteX72" fmla="*/ 2196662 w 6448794"/>
              <a:gd name="connsiteY72" fmla="*/ 3142593 h 3184634"/>
              <a:gd name="connsiteX73" fmla="*/ 1860331 w 6448794"/>
              <a:gd name="connsiteY73" fmla="*/ 3132083 h 3184634"/>
              <a:gd name="connsiteX74" fmla="*/ 1650124 w 6448794"/>
              <a:gd name="connsiteY74" fmla="*/ 3121572 h 3184634"/>
              <a:gd name="connsiteX75" fmla="*/ 1566041 w 6448794"/>
              <a:gd name="connsiteY75" fmla="*/ 3111062 h 3184634"/>
              <a:gd name="connsiteX76" fmla="*/ 1429407 w 6448794"/>
              <a:gd name="connsiteY76" fmla="*/ 3090041 h 3184634"/>
              <a:gd name="connsiteX77" fmla="*/ 1282262 w 6448794"/>
              <a:gd name="connsiteY77" fmla="*/ 3079531 h 3184634"/>
              <a:gd name="connsiteX78" fmla="*/ 1208689 w 6448794"/>
              <a:gd name="connsiteY78" fmla="*/ 3058510 h 3184634"/>
              <a:gd name="connsiteX79" fmla="*/ 1124607 w 6448794"/>
              <a:gd name="connsiteY79" fmla="*/ 3026979 h 3184634"/>
              <a:gd name="connsiteX80" fmla="*/ 935420 w 6448794"/>
              <a:gd name="connsiteY80" fmla="*/ 2974427 h 3184634"/>
              <a:gd name="connsiteX81" fmla="*/ 893379 w 6448794"/>
              <a:gd name="connsiteY81" fmla="*/ 2953407 h 3184634"/>
              <a:gd name="connsiteX82" fmla="*/ 840827 w 6448794"/>
              <a:gd name="connsiteY82" fmla="*/ 2942896 h 3184634"/>
              <a:gd name="connsiteX83" fmla="*/ 809296 w 6448794"/>
              <a:gd name="connsiteY83" fmla="*/ 2932386 h 3184634"/>
              <a:gd name="connsiteX84" fmla="*/ 777765 w 6448794"/>
              <a:gd name="connsiteY84" fmla="*/ 2911365 h 3184634"/>
              <a:gd name="connsiteX85" fmla="*/ 714703 w 6448794"/>
              <a:gd name="connsiteY85" fmla="*/ 2890345 h 3184634"/>
              <a:gd name="connsiteX86" fmla="*/ 641130 w 6448794"/>
              <a:gd name="connsiteY86" fmla="*/ 2921876 h 3184634"/>
              <a:gd name="connsiteX87" fmla="*/ 420413 w 6448794"/>
              <a:gd name="connsiteY87" fmla="*/ 2879834 h 3184634"/>
              <a:gd name="connsiteX88" fmla="*/ 430924 w 6448794"/>
              <a:gd name="connsiteY88" fmla="*/ 2837793 h 3184634"/>
              <a:gd name="connsiteX89" fmla="*/ 241738 w 6448794"/>
              <a:gd name="connsiteY89" fmla="*/ 2858813 h 3184634"/>
              <a:gd name="connsiteX90" fmla="*/ 115614 w 6448794"/>
              <a:gd name="connsiteY90" fmla="*/ 2795752 h 3184634"/>
              <a:gd name="connsiteX91" fmla="*/ 52552 w 6448794"/>
              <a:gd name="connsiteY91" fmla="*/ 2606565 h 3184634"/>
              <a:gd name="connsiteX92" fmla="*/ 52551 w 6448794"/>
              <a:gd name="connsiteY92" fmla="*/ 2280745 h 3184634"/>
              <a:gd name="connsiteX93" fmla="*/ 31531 w 6448794"/>
              <a:gd name="connsiteY93" fmla="*/ 1839310 h 3184634"/>
              <a:gd name="connsiteX94" fmla="*/ 21020 w 6448794"/>
              <a:gd name="connsiteY94" fmla="*/ 1807779 h 3184634"/>
              <a:gd name="connsiteX95" fmla="*/ 10510 w 6448794"/>
              <a:gd name="connsiteY95" fmla="*/ 1618593 h 3184634"/>
              <a:gd name="connsiteX96" fmla="*/ 0 w 6448794"/>
              <a:gd name="connsiteY96" fmla="*/ 1555531 h 3184634"/>
              <a:gd name="connsiteX97" fmla="*/ 10510 w 6448794"/>
              <a:gd name="connsiteY97" fmla="*/ 1261241 h 3184634"/>
              <a:gd name="connsiteX98" fmla="*/ 31531 w 6448794"/>
              <a:gd name="connsiteY98" fmla="*/ 903890 h 3184634"/>
              <a:gd name="connsiteX99" fmla="*/ 42041 w 6448794"/>
              <a:gd name="connsiteY99" fmla="*/ 788276 h 3184634"/>
              <a:gd name="connsiteX100" fmla="*/ 52551 w 6448794"/>
              <a:gd name="connsiteY100" fmla="*/ 746234 h 3184634"/>
              <a:gd name="connsiteX101" fmla="*/ 63062 w 6448794"/>
              <a:gd name="connsiteY101" fmla="*/ 578069 h 3184634"/>
              <a:gd name="connsiteX102" fmla="*/ 73572 w 6448794"/>
              <a:gd name="connsiteY102" fmla="*/ 504496 h 3184634"/>
              <a:gd name="connsiteX103" fmla="*/ 31531 w 6448794"/>
              <a:gd name="connsiteY103" fmla="*/ 105103 h 3184634"/>
              <a:gd name="connsiteX104" fmla="*/ 346841 w 6448794"/>
              <a:gd name="connsiteY104" fmla="*/ 136634 h 3184634"/>
              <a:gd name="connsiteX105" fmla="*/ 1566041 w 6448794"/>
              <a:gd name="connsiteY105" fmla="*/ 136634 h 3184634"/>
              <a:gd name="connsiteX106" fmla="*/ 1723696 w 6448794"/>
              <a:gd name="connsiteY106" fmla="*/ 115614 h 3184634"/>
              <a:gd name="connsiteX107" fmla="*/ 1839310 w 6448794"/>
              <a:gd name="connsiteY107" fmla="*/ 105103 h 3184634"/>
              <a:gd name="connsiteX108" fmla="*/ 1870841 w 6448794"/>
              <a:gd name="connsiteY108" fmla="*/ 94593 h 3184634"/>
              <a:gd name="connsiteX109" fmla="*/ 1965434 w 6448794"/>
              <a:gd name="connsiteY109" fmla="*/ 73572 h 3184634"/>
              <a:gd name="connsiteX110" fmla="*/ 2112579 w 6448794"/>
              <a:gd name="connsiteY110" fmla="*/ 10510 h 3184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6448794" h="3184634">
                <a:moveTo>
                  <a:pt x="5483091" y="379353"/>
                </a:moveTo>
                <a:cubicBezTo>
                  <a:pt x="5421325" y="379353"/>
                  <a:pt x="5371253" y="429425"/>
                  <a:pt x="5371253" y="491191"/>
                </a:cubicBezTo>
                <a:lnTo>
                  <a:pt x="5371253" y="519233"/>
                </a:lnTo>
                <a:cubicBezTo>
                  <a:pt x="5371253" y="580999"/>
                  <a:pt x="5421325" y="631071"/>
                  <a:pt x="5483091" y="631071"/>
                </a:cubicBezTo>
                <a:lnTo>
                  <a:pt x="5638125" y="631071"/>
                </a:lnTo>
                <a:cubicBezTo>
                  <a:pt x="5699891" y="631071"/>
                  <a:pt x="5749963" y="580999"/>
                  <a:pt x="5749963" y="519233"/>
                </a:cubicBezTo>
                <a:lnTo>
                  <a:pt x="5749963" y="491191"/>
                </a:lnTo>
                <a:cubicBezTo>
                  <a:pt x="5749963" y="429425"/>
                  <a:pt x="5699891" y="379353"/>
                  <a:pt x="5638125" y="379353"/>
                </a:cubicBezTo>
                <a:close/>
                <a:moveTo>
                  <a:pt x="779171" y="379353"/>
                </a:moveTo>
                <a:cubicBezTo>
                  <a:pt x="717405" y="379353"/>
                  <a:pt x="667333" y="429425"/>
                  <a:pt x="667333" y="491191"/>
                </a:cubicBezTo>
                <a:lnTo>
                  <a:pt x="667333" y="519233"/>
                </a:lnTo>
                <a:cubicBezTo>
                  <a:pt x="667333" y="580999"/>
                  <a:pt x="717405" y="631071"/>
                  <a:pt x="779171" y="631071"/>
                </a:cubicBezTo>
                <a:lnTo>
                  <a:pt x="934205" y="631071"/>
                </a:lnTo>
                <a:cubicBezTo>
                  <a:pt x="995971" y="631071"/>
                  <a:pt x="1046043" y="580999"/>
                  <a:pt x="1046043" y="519233"/>
                </a:cubicBezTo>
                <a:lnTo>
                  <a:pt x="1046043" y="491191"/>
                </a:lnTo>
                <a:cubicBezTo>
                  <a:pt x="1046043" y="429425"/>
                  <a:pt x="995971" y="379353"/>
                  <a:pt x="934205" y="379353"/>
                </a:cubicBezTo>
                <a:close/>
                <a:moveTo>
                  <a:pt x="2438400" y="0"/>
                </a:moveTo>
                <a:lnTo>
                  <a:pt x="3289738" y="10510"/>
                </a:lnTo>
                <a:cubicBezTo>
                  <a:pt x="3304179" y="10850"/>
                  <a:pt x="3317567" y="18437"/>
                  <a:pt x="3331779" y="21021"/>
                </a:cubicBezTo>
                <a:cubicBezTo>
                  <a:pt x="3368595" y="27715"/>
                  <a:pt x="3430683" y="33334"/>
                  <a:pt x="3468414" y="42041"/>
                </a:cubicBezTo>
                <a:cubicBezTo>
                  <a:pt x="3493266" y="47776"/>
                  <a:pt x="3516917" y="58362"/>
                  <a:pt x="3541986" y="63062"/>
                </a:cubicBezTo>
                <a:cubicBezTo>
                  <a:pt x="3573168" y="68909"/>
                  <a:pt x="3605242" y="68624"/>
                  <a:pt x="3636579" y="73572"/>
                </a:cubicBezTo>
                <a:cubicBezTo>
                  <a:pt x="3671870" y="79144"/>
                  <a:pt x="3706173" y="90648"/>
                  <a:pt x="3741683" y="94593"/>
                </a:cubicBezTo>
                <a:lnTo>
                  <a:pt x="3836276" y="105103"/>
                </a:lnTo>
                <a:cubicBezTo>
                  <a:pt x="3878273" y="109103"/>
                  <a:pt x="3920445" y="111198"/>
                  <a:pt x="3962400" y="115614"/>
                </a:cubicBezTo>
                <a:cubicBezTo>
                  <a:pt x="3987037" y="118207"/>
                  <a:pt x="4011390" y="123051"/>
                  <a:pt x="4035972" y="126124"/>
                </a:cubicBezTo>
                <a:cubicBezTo>
                  <a:pt x="4067452" y="130059"/>
                  <a:pt x="4099034" y="133131"/>
                  <a:pt x="4130565" y="136634"/>
                </a:cubicBezTo>
                <a:lnTo>
                  <a:pt x="4550979" y="126124"/>
                </a:lnTo>
                <a:cubicBezTo>
                  <a:pt x="4575730" y="125071"/>
                  <a:pt x="4599901" y="118079"/>
                  <a:pt x="4624551" y="115614"/>
                </a:cubicBezTo>
                <a:cubicBezTo>
                  <a:pt x="4670004" y="111069"/>
                  <a:pt x="4715641" y="108607"/>
                  <a:pt x="4761186" y="105103"/>
                </a:cubicBezTo>
                <a:cubicBezTo>
                  <a:pt x="4775200" y="101600"/>
                  <a:pt x="4789063" y="97426"/>
                  <a:pt x="4803227" y="94593"/>
                </a:cubicBezTo>
                <a:cubicBezTo>
                  <a:pt x="4834243" y="88390"/>
                  <a:pt x="4910852" y="77356"/>
                  <a:pt x="4939862" y="73572"/>
                </a:cubicBezTo>
                <a:cubicBezTo>
                  <a:pt x="4989659" y="67077"/>
                  <a:pt x="5159154" y="44429"/>
                  <a:pt x="5223641" y="42041"/>
                </a:cubicBezTo>
                <a:cubicBezTo>
                  <a:pt x="5374227" y="36464"/>
                  <a:pt x="5524938" y="35034"/>
                  <a:pt x="5675586" y="31531"/>
                </a:cubicBezTo>
                <a:cubicBezTo>
                  <a:pt x="5689600" y="28028"/>
                  <a:pt x="5703738" y="24989"/>
                  <a:pt x="5717627" y="21021"/>
                </a:cubicBezTo>
                <a:cubicBezTo>
                  <a:pt x="5728280" y="17977"/>
                  <a:pt x="5738294" y="12683"/>
                  <a:pt x="5749158" y="10510"/>
                </a:cubicBezTo>
                <a:cubicBezTo>
                  <a:pt x="5773450" y="5652"/>
                  <a:pt x="5798207" y="3503"/>
                  <a:pt x="5822731" y="0"/>
                </a:cubicBezTo>
                <a:cubicBezTo>
                  <a:pt x="6081986" y="3503"/>
                  <a:pt x="6246647" y="22772"/>
                  <a:pt x="6337737" y="31531"/>
                </a:cubicBezTo>
                <a:cubicBezTo>
                  <a:pt x="6428827" y="40290"/>
                  <a:pt x="6379779" y="33283"/>
                  <a:pt x="6369269" y="52552"/>
                </a:cubicBezTo>
                <a:cubicBezTo>
                  <a:pt x="6358759" y="71821"/>
                  <a:pt x="6281683" y="122621"/>
                  <a:pt x="6274676" y="147145"/>
                </a:cubicBezTo>
                <a:cubicBezTo>
                  <a:pt x="6267669" y="171669"/>
                  <a:pt x="6344744" y="196193"/>
                  <a:pt x="6327227" y="199696"/>
                </a:cubicBezTo>
                <a:cubicBezTo>
                  <a:pt x="6309710" y="210206"/>
                  <a:pt x="6292194" y="204952"/>
                  <a:pt x="6295697" y="220717"/>
                </a:cubicBezTo>
                <a:cubicBezTo>
                  <a:pt x="6299200" y="236482"/>
                  <a:pt x="6350000" y="278525"/>
                  <a:pt x="6348248" y="294290"/>
                </a:cubicBezTo>
                <a:cubicBezTo>
                  <a:pt x="6346496" y="310056"/>
                  <a:pt x="6285186" y="315310"/>
                  <a:pt x="6285186" y="315310"/>
                </a:cubicBezTo>
                <a:cubicBezTo>
                  <a:pt x="6278179" y="329324"/>
                  <a:pt x="6265367" y="341730"/>
                  <a:pt x="6264165" y="357352"/>
                </a:cubicBezTo>
                <a:cubicBezTo>
                  <a:pt x="6261391" y="393411"/>
                  <a:pt x="6277046" y="463793"/>
                  <a:pt x="6285186" y="504496"/>
                </a:cubicBezTo>
                <a:cubicBezTo>
                  <a:pt x="6290561" y="558248"/>
                  <a:pt x="6297703" y="638405"/>
                  <a:pt x="6306207" y="693683"/>
                </a:cubicBezTo>
                <a:cubicBezTo>
                  <a:pt x="6308923" y="711339"/>
                  <a:pt x="6313214" y="728717"/>
                  <a:pt x="6316717" y="746234"/>
                </a:cubicBezTo>
                <a:cubicBezTo>
                  <a:pt x="6299830" y="1033326"/>
                  <a:pt x="6299791" y="949605"/>
                  <a:pt x="6316717" y="1355834"/>
                </a:cubicBezTo>
                <a:cubicBezTo>
                  <a:pt x="6318351" y="1395041"/>
                  <a:pt x="6330591" y="1442648"/>
                  <a:pt x="6337738" y="1481958"/>
                </a:cubicBezTo>
                <a:cubicBezTo>
                  <a:pt x="6351043" y="1555136"/>
                  <a:pt x="6360047" y="1628905"/>
                  <a:pt x="6369269" y="1702676"/>
                </a:cubicBezTo>
                <a:cubicBezTo>
                  <a:pt x="6365765" y="1751724"/>
                  <a:pt x="6364188" y="1800948"/>
                  <a:pt x="6358758" y="1849821"/>
                </a:cubicBezTo>
                <a:cubicBezTo>
                  <a:pt x="6357163" y="1864178"/>
                  <a:pt x="6348588" y="1877421"/>
                  <a:pt x="6348248" y="1891862"/>
                </a:cubicBezTo>
                <a:cubicBezTo>
                  <a:pt x="6336580" y="2387778"/>
                  <a:pt x="6607016" y="2667764"/>
                  <a:pt x="6306207" y="2753710"/>
                </a:cubicBezTo>
                <a:cubicBezTo>
                  <a:pt x="6292317" y="2757678"/>
                  <a:pt x="6278179" y="2760717"/>
                  <a:pt x="6264165" y="2764221"/>
                </a:cubicBezTo>
                <a:cubicBezTo>
                  <a:pt x="6250151" y="2774731"/>
                  <a:pt x="6236475" y="2785707"/>
                  <a:pt x="6222124" y="2795752"/>
                </a:cubicBezTo>
                <a:cubicBezTo>
                  <a:pt x="6088708" y="2889143"/>
                  <a:pt x="5956324" y="2955666"/>
                  <a:pt x="5780689" y="2984938"/>
                </a:cubicBezTo>
                <a:cubicBezTo>
                  <a:pt x="5738648" y="2991945"/>
                  <a:pt x="5696126" y="2996512"/>
                  <a:pt x="5654565" y="3005958"/>
                </a:cubicBezTo>
                <a:cubicBezTo>
                  <a:pt x="5618898" y="3014064"/>
                  <a:pt x="5585018" y="3028907"/>
                  <a:pt x="5549462" y="3037490"/>
                </a:cubicBezTo>
                <a:cubicBezTo>
                  <a:pt x="5373375" y="3079994"/>
                  <a:pt x="5391884" y="3074851"/>
                  <a:pt x="5255172" y="3090041"/>
                </a:cubicBezTo>
                <a:lnTo>
                  <a:pt x="4792717" y="3079531"/>
                </a:lnTo>
                <a:cubicBezTo>
                  <a:pt x="4764537" y="3078357"/>
                  <a:pt x="4745505" y="3064368"/>
                  <a:pt x="4719145" y="3058510"/>
                </a:cubicBezTo>
                <a:cubicBezTo>
                  <a:pt x="4698342" y="3053887"/>
                  <a:pt x="4677050" y="3051812"/>
                  <a:pt x="4656083" y="3048000"/>
                </a:cubicBezTo>
                <a:cubicBezTo>
                  <a:pt x="4638507" y="3044804"/>
                  <a:pt x="4621048" y="3040993"/>
                  <a:pt x="4603531" y="3037490"/>
                </a:cubicBezTo>
                <a:cubicBezTo>
                  <a:pt x="4568496" y="3040993"/>
                  <a:pt x="4533283" y="3043021"/>
                  <a:pt x="4498427" y="3048000"/>
                </a:cubicBezTo>
                <a:cubicBezTo>
                  <a:pt x="4484127" y="3050043"/>
                  <a:pt x="4470710" y="3056642"/>
                  <a:pt x="4456386" y="3058510"/>
                </a:cubicBezTo>
                <a:cubicBezTo>
                  <a:pt x="4371025" y="3069644"/>
                  <a:pt x="4263003" y="3076649"/>
                  <a:pt x="4172607" y="3090041"/>
                </a:cubicBezTo>
                <a:cubicBezTo>
                  <a:pt x="4105944" y="3099917"/>
                  <a:pt x="4039780" y="3113213"/>
                  <a:pt x="3972910" y="3121572"/>
                </a:cubicBezTo>
                <a:cubicBezTo>
                  <a:pt x="3899575" y="3130739"/>
                  <a:pt x="3825194" y="3131067"/>
                  <a:pt x="3752193" y="3142593"/>
                </a:cubicBezTo>
                <a:cubicBezTo>
                  <a:pt x="3685627" y="3153103"/>
                  <a:pt x="3619633" y="3168286"/>
                  <a:pt x="3552496" y="3174124"/>
                </a:cubicBezTo>
                <a:cubicBezTo>
                  <a:pt x="3458194" y="3182324"/>
                  <a:pt x="3363310" y="3181131"/>
                  <a:pt x="3268717" y="3184634"/>
                </a:cubicBezTo>
                <a:lnTo>
                  <a:pt x="2659117" y="3174124"/>
                </a:lnTo>
                <a:cubicBezTo>
                  <a:pt x="2057574" y="3159453"/>
                  <a:pt x="2724012" y="3173017"/>
                  <a:pt x="2196662" y="3142593"/>
                </a:cubicBezTo>
                <a:cubicBezTo>
                  <a:pt x="2084683" y="3136133"/>
                  <a:pt x="1972413" y="3136394"/>
                  <a:pt x="1860331" y="3132083"/>
                </a:cubicBezTo>
                <a:cubicBezTo>
                  <a:pt x="1790226" y="3129387"/>
                  <a:pt x="1720193" y="3125076"/>
                  <a:pt x="1650124" y="3121572"/>
                </a:cubicBezTo>
                <a:lnTo>
                  <a:pt x="1566041" y="3111062"/>
                </a:lnTo>
                <a:cubicBezTo>
                  <a:pt x="1520424" y="3104545"/>
                  <a:pt x="1475206" y="3095130"/>
                  <a:pt x="1429407" y="3090041"/>
                </a:cubicBezTo>
                <a:cubicBezTo>
                  <a:pt x="1380534" y="3084611"/>
                  <a:pt x="1331310" y="3083034"/>
                  <a:pt x="1282262" y="3079531"/>
                </a:cubicBezTo>
                <a:cubicBezTo>
                  <a:pt x="1257738" y="3072524"/>
                  <a:pt x="1232886" y="3066576"/>
                  <a:pt x="1208689" y="3058510"/>
                </a:cubicBezTo>
                <a:cubicBezTo>
                  <a:pt x="1180292" y="3049044"/>
                  <a:pt x="1153278" y="3035580"/>
                  <a:pt x="1124607" y="3026979"/>
                </a:cubicBezTo>
                <a:cubicBezTo>
                  <a:pt x="1109858" y="3022554"/>
                  <a:pt x="971655" y="2992544"/>
                  <a:pt x="935420" y="2974427"/>
                </a:cubicBezTo>
                <a:cubicBezTo>
                  <a:pt x="921406" y="2967420"/>
                  <a:pt x="908243" y="2958362"/>
                  <a:pt x="893379" y="2953407"/>
                </a:cubicBezTo>
                <a:cubicBezTo>
                  <a:pt x="876431" y="2947758"/>
                  <a:pt x="858158" y="2947229"/>
                  <a:pt x="840827" y="2942896"/>
                </a:cubicBezTo>
                <a:cubicBezTo>
                  <a:pt x="830079" y="2940209"/>
                  <a:pt x="819806" y="2935889"/>
                  <a:pt x="809296" y="2932386"/>
                </a:cubicBezTo>
                <a:cubicBezTo>
                  <a:pt x="798786" y="2925379"/>
                  <a:pt x="789308" y="2916495"/>
                  <a:pt x="777765" y="2911365"/>
                </a:cubicBezTo>
                <a:cubicBezTo>
                  <a:pt x="757517" y="2902366"/>
                  <a:pt x="737475" y="2888593"/>
                  <a:pt x="714703" y="2890345"/>
                </a:cubicBezTo>
                <a:cubicBezTo>
                  <a:pt x="691931" y="2892097"/>
                  <a:pt x="690178" y="2923628"/>
                  <a:pt x="641130" y="2921876"/>
                </a:cubicBezTo>
                <a:cubicBezTo>
                  <a:pt x="592082" y="2920124"/>
                  <a:pt x="507999" y="2879834"/>
                  <a:pt x="420413" y="2879834"/>
                </a:cubicBezTo>
                <a:cubicBezTo>
                  <a:pt x="385379" y="2865820"/>
                  <a:pt x="460703" y="2841297"/>
                  <a:pt x="430924" y="2837793"/>
                </a:cubicBezTo>
                <a:cubicBezTo>
                  <a:pt x="401145" y="2834290"/>
                  <a:pt x="294290" y="2865820"/>
                  <a:pt x="241738" y="2858813"/>
                </a:cubicBezTo>
                <a:cubicBezTo>
                  <a:pt x="189186" y="2851806"/>
                  <a:pt x="147145" y="2837793"/>
                  <a:pt x="115614" y="2795752"/>
                </a:cubicBezTo>
                <a:cubicBezTo>
                  <a:pt x="84083" y="2753711"/>
                  <a:pt x="120656" y="2708719"/>
                  <a:pt x="52552" y="2606565"/>
                </a:cubicBezTo>
                <a:cubicBezTo>
                  <a:pt x="42042" y="2520731"/>
                  <a:pt x="56054" y="2408621"/>
                  <a:pt x="52551" y="2280745"/>
                </a:cubicBezTo>
                <a:cubicBezTo>
                  <a:pt x="49048" y="2152869"/>
                  <a:pt x="61646" y="1974826"/>
                  <a:pt x="31531" y="1839310"/>
                </a:cubicBezTo>
                <a:cubicBezTo>
                  <a:pt x="29128" y="1828495"/>
                  <a:pt x="24524" y="1818289"/>
                  <a:pt x="21020" y="1807779"/>
                </a:cubicBezTo>
                <a:cubicBezTo>
                  <a:pt x="17517" y="1744717"/>
                  <a:pt x="15755" y="1681534"/>
                  <a:pt x="10510" y="1618593"/>
                </a:cubicBezTo>
                <a:cubicBezTo>
                  <a:pt x="8740" y="1597356"/>
                  <a:pt x="0" y="1576842"/>
                  <a:pt x="0" y="1555531"/>
                </a:cubicBezTo>
                <a:cubicBezTo>
                  <a:pt x="0" y="1457372"/>
                  <a:pt x="7185" y="1359344"/>
                  <a:pt x="10510" y="1261241"/>
                </a:cubicBezTo>
                <a:cubicBezTo>
                  <a:pt x="21992" y="922503"/>
                  <a:pt x="-13407" y="1038695"/>
                  <a:pt x="31531" y="903890"/>
                </a:cubicBezTo>
                <a:cubicBezTo>
                  <a:pt x="35034" y="865352"/>
                  <a:pt x="36927" y="826633"/>
                  <a:pt x="42041" y="788276"/>
                </a:cubicBezTo>
                <a:cubicBezTo>
                  <a:pt x="43950" y="773957"/>
                  <a:pt x="51114" y="760608"/>
                  <a:pt x="52551" y="746234"/>
                </a:cubicBezTo>
                <a:cubicBezTo>
                  <a:pt x="58140" y="690348"/>
                  <a:pt x="58196" y="634022"/>
                  <a:pt x="63062" y="578069"/>
                </a:cubicBezTo>
                <a:cubicBezTo>
                  <a:pt x="65208" y="553389"/>
                  <a:pt x="73009" y="529263"/>
                  <a:pt x="73572" y="504496"/>
                </a:cubicBezTo>
                <a:cubicBezTo>
                  <a:pt x="76517" y="374902"/>
                  <a:pt x="38538" y="171669"/>
                  <a:pt x="31531" y="105103"/>
                </a:cubicBezTo>
                <a:cubicBezTo>
                  <a:pt x="136634" y="115613"/>
                  <a:pt x="241359" y="131082"/>
                  <a:pt x="346841" y="136634"/>
                </a:cubicBezTo>
                <a:cubicBezTo>
                  <a:pt x="739142" y="157282"/>
                  <a:pt x="1180956" y="142136"/>
                  <a:pt x="1566041" y="136634"/>
                </a:cubicBezTo>
                <a:cubicBezTo>
                  <a:pt x="1617542" y="129277"/>
                  <a:pt x="1672078" y="121048"/>
                  <a:pt x="1723696" y="115614"/>
                </a:cubicBezTo>
                <a:cubicBezTo>
                  <a:pt x="1762180" y="111563"/>
                  <a:pt x="1800772" y="108607"/>
                  <a:pt x="1839310" y="105103"/>
                </a:cubicBezTo>
                <a:cubicBezTo>
                  <a:pt x="1849820" y="101600"/>
                  <a:pt x="1860026" y="96996"/>
                  <a:pt x="1870841" y="94593"/>
                </a:cubicBezTo>
                <a:cubicBezTo>
                  <a:pt x="1899913" y="88133"/>
                  <a:pt x="1937038" y="87770"/>
                  <a:pt x="1965434" y="73572"/>
                </a:cubicBezTo>
                <a:cubicBezTo>
                  <a:pt x="2018722" y="46928"/>
                  <a:pt x="2043777" y="12729"/>
                  <a:pt x="2112579" y="10510"/>
                </a:cubicBezTo>
                <a:close/>
              </a:path>
            </a:pathLst>
          </a:custGeom>
          <a:blipFill dpi="0" rotWithShape="1">
            <a:blip r:embed="rId3">
              <a:alphaModFix amt="80000"/>
            </a:blip>
            <a:srcRect/>
            <a:stretch>
              <a:fillRect/>
            </a:stretch>
          </a:blipFill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grpSp>
        <p:nvGrpSpPr>
          <p:cNvPr id="22" name="Group 21"/>
          <p:cNvGrpSpPr/>
          <p:nvPr/>
        </p:nvGrpSpPr>
        <p:grpSpPr>
          <a:xfrm>
            <a:off x="2481230" y="1348671"/>
            <a:ext cx="380209" cy="1024699"/>
            <a:chOff x="3245246" y="1798227"/>
            <a:chExt cx="506945" cy="1366265"/>
          </a:xfrm>
        </p:grpSpPr>
        <p:sp>
          <p:nvSpPr>
            <p:cNvPr id="21" name="Arc 20"/>
            <p:cNvSpPr/>
            <p:nvPr/>
          </p:nvSpPr>
          <p:spPr>
            <a:xfrm rot="10800000">
              <a:off x="3267608" y="2500803"/>
              <a:ext cx="484583" cy="477545"/>
            </a:xfrm>
            <a:prstGeom prst="arc">
              <a:avLst>
                <a:gd name="adj1" fmla="val 17326391"/>
                <a:gd name="adj2" fmla="val 4879632"/>
              </a:avLst>
            </a:prstGeom>
            <a:ln w="1016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247360" y="2403614"/>
              <a:ext cx="347728" cy="114676"/>
            </a:xfrm>
            <a:prstGeom prst="roundRect">
              <a:avLst>
                <a:gd name="adj" fmla="val 44430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8" name="Arc 17"/>
            <p:cNvSpPr/>
            <p:nvPr/>
          </p:nvSpPr>
          <p:spPr>
            <a:xfrm rot="21210480" flipH="1">
              <a:off x="3276811" y="2527010"/>
              <a:ext cx="315772" cy="637482"/>
            </a:xfrm>
            <a:prstGeom prst="arc">
              <a:avLst>
                <a:gd name="adj1" fmla="val 4046685"/>
                <a:gd name="adj2" fmla="val 16073754"/>
              </a:avLst>
            </a:prstGeom>
            <a:ln w="1016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3331347" y="1798227"/>
              <a:ext cx="126124" cy="535655"/>
            </a:xfrm>
            <a:custGeom>
              <a:avLst/>
              <a:gdLst>
                <a:gd name="connsiteX0" fmla="*/ 0 w 106201"/>
                <a:gd name="connsiteY0" fmla="*/ 0 h 304800"/>
                <a:gd name="connsiteX1" fmla="*/ 0 w 106201"/>
                <a:gd name="connsiteY1" fmla="*/ 0 h 304800"/>
                <a:gd name="connsiteX2" fmla="*/ 21021 w 106201"/>
                <a:gd name="connsiteY2" fmla="*/ 231227 h 304800"/>
                <a:gd name="connsiteX3" fmla="*/ 42041 w 106201"/>
                <a:gd name="connsiteY3" fmla="*/ 294289 h 304800"/>
                <a:gd name="connsiteX4" fmla="*/ 94593 w 106201"/>
                <a:gd name="connsiteY4" fmla="*/ 304800 h 304800"/>
                <a:gd name="connsiteX5" fmla="*/ 94593 w 106201"/>
                <a:gd name="connsiteY5" fmla="*/ 73572 h 304800"/>
                <a:gd name="connsiteX6" fmla="*/ 84083 w 106201"/>
                <a:gd name="connsiteY6" fmla="*/ 31531 h 304800"/>
                <a:gd name="connsiteX7" fmla="*/ 84083 w 106201"/>
                <a:gd name="connsiteY7" fmla="*/ 31531 h 304800"/>
                <a:gd name="connsiteX8" fmla="*/ 52552 w 106201"/>
                <a:gd name="connsiteY8" fmla="*/ 31531 h 304800"/>
                <a:gd name="connsiteX9" fmla="*/ 52552 w 106201"/>
                <a:gd name="connsiteY9" fmla="*/ 31531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201" h="304800">
                  <a:moveTo>
                    <a:pt x="0" y="0"/>
                  </a:moveTo>
                  <a:lnTo>
                    <a:pt x="0" y="0"/>
                  </a:lnTo>
                  <a:cubicBezTo>
                    <a:pt x="2197" y="30756"/>
                    <a:pt x="10341" y="181389"/>
                    <a:pt x="21021" y="231227"/>
                  </a:cubicBezTo>
                  <a:cubicBezTo>
                    <a:pt x="25664" y="252893"/>
                    <a:pt x="20314" y="289943"/>
                    <a:pt x="42041" y="294289"/>
                  </a:cubicBezTo>
                  <a:lnTo>
                    <a:pt x="94593" y="304800"/>
                  </a:lnTo>
                  <a:cubicBezTo>
                    <a:pt x="108804" y="191105"/>
                    <a:pt x="111289" y="215497"/>
                    <a:pt x="94593" y="73572"/>
                  </a:cubicBezTo>
                  <a:cubicBezTo>
                    <a:pt x="82975" y="-25183"/>
                    <a:pt x="84083" y="73326"/>
                    <a:pt x="84083" y="31531"/>
                  </a:cubicBezTo>
                  <a:lnTo>
                    <a:pt x="84083" y="31531"/>
                  </a:lnTo>
                  <a:lnTo>
                    <a:pt x="52552" y="31531"/>
                  </a:lnTo>
                  <a:lnTo>
                    <a:pt x="52552" y="31531"/>
                  </a:lnTo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3245246" y="2296861"/>
              <a:ext cx="328822" cy="106675"/>
            </a:xfrm>
            <a:prstGeom prst="roundRect">
              <a:avLst>
                <a:gd name="adj" fmla="val 44430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115417" y="1335723"/>
            <a:ext cx="332933" cy="1023896"/>
            <a:chOff x="3234711" y="1798227"/>
            <a:chExt cx="443910" cy="1365194"/>
          </a:xfrm>
        </p:grpSpPr>
        <p:sp>
          <p:nvSpPr>
            <p:cNvPr id="24" name="Arc 23"/>
            <p:cNvSpPr/>
            <p:nvPr/>
          </p:nvSpPr>
          <p:spPr>
            <a:xfrm rot="10800000">
              <a:off x="3241840" y="2500804"/>
              <a:ext cx="436781" cy="477545"/>
            </a:xfrm>
            <a:prstGeom prst="arc">
              <a:avLst>
                <a:gd name="adj1" fmla="val 19118517"/>
                <a:gd name="adj2" fmla="val 4879632"/>
              </a:avLst>
            </a:prstGeom>
            <a:ln w="1016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3247360" y="2403614"/>
              <a:ext cx="347728" cy="114676"/>
            </a:xfrm>
            <a:prstGeom prst="roundRect">
              <a:avLst>
                <a:gd name="adj" fmla="val 44430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6" name="Arc 25"/>
            <p:cNvSpPr/>
            <p:nvPr/>
          </p:nvSpPr>
          <p:spPr>
            <a:xfrm rot="21210480" flipH="1">
              <a:off x="3234711" y="2525939"/>
              <a:ext cx="334704" cy="637482"/>
            </a:xfrm>
            <a:prstGeom prst="arc">
              <a:avLst>
                <a:gd name="adj1" fmla="val 2962691"/>
                <a:gd name="adj2" fmla="val 16073754"/>
              </a:avLst>
            </a:prstGeom>
            <a:ln w="1016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7" name="Freeform 26"/>
            <p:cNvSpPr/>
            <p:nvPr/>
          </p:nvSpPr>
          <p:spPr>
            <a:xfrm>
              <a:off x="3331347" y="1798227"/>
              <a:ext cx="126124" cy="535655"/>
            </a:xfrm>
            <a:custGeom>
              <a:avLst/>
              <a:gdLst>
                <a:gd name="connsiteX0" fmla="*/ 0 w 106201"/>
                <a:gd name="connsiteY0" fmla="*/ 0 h 304800"/>
                <a:gd name="connsiteX1" fmla="*/ 0 w 106201"/>
                <a:gd name="connsiteY1" fmla="*/ 0 h 304800"/>
                <a:gd name="connsiteX2" fmla="*/ 21021 w 106201"/>
                <a:gd name="connsiteY2" fmla="*/ 231227 h 304800"/>
                <a:gd name="connsiteX3" fmla="*/ 42041 w 106201"/>
                <a:gd name="connsiteY3" fmla="*/ 294289 h 304800"/>
                <a:gd name="connsiteX4" fmla="*/ 94593 w 106201"/>
                <a:gd name="connsiteY4" fmla="*/ 304800 h 304800"/>
                <a:gd name="connsiteX5" fmla="*/ 94593 w 106201"/>
                <a:gd name="connsiteY5" fmla="*/ 73572 h 304800"/>
                <a:gd name="connsiteX6" fmla="*/ 84083 w 106201"/>
                <a:gd name="connsiteY6" fmla="*/ 31531 h 304800"/>
                <a:gd name="connsiteX7" fmla="*/ 84083 w 106201"/>
                <a:gd name="connsiteY7" fmla="*/ 31531 h 304800"/>
                <a:gd name="connsiteX8" fmla="*/ 52552 w 106201"/>
                <a:gd name="connsiteY8" fmla="*/ 31531 h 304800"/>
                <a:gd name="connsiteX9" fmla="*/ 52552 w 106201"/>
                <a:gd name="connsiteY9" fmla="*/ 31531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201" h="304800">
                  <a:moveTo>
                    <a:pt x="0" y="0"/>
                  </a:moveTo>
                  <a:lnTo>
                    <a:pt x="0" y="0"/>
                  </a:lnTo>
                  <a:cubicBezTo>
                    <a:pt x="2197" y="30756"/>
                    <a:pt x="10341" y="181389"/>
                    <a:pt x="21021" y="231227"/>
                  </a:cubicBezTo>
                  <a:cubicBezTo>
                    <a:pt x="25664" y="252893"/>
                    <a:pt x="20314" y="289943"/>
                    <a:pt x="42041" y="294289"/>
                  </a:cubicBezTo>
                  <a:lnTo>
                    <a:pt x="94593" y="304800"/>
                  </a:lnTo>
                  <a:cubicBezTo>
                    <a:pt x="108804" y="191105"/>
                    <a:pt x="111289" y="215497"/>
                    <a:pt x="94593" y="73572"/>
                  </a:cubicBezTo>
                  <a:cubicBezTo>
                    <a:pt x="82975" y="-25183"/>
                    <a:pt x="84083" y="73326"/>
                    <a:pt x="84083" y="31531"/>
                  </a:cubicBezTo>
                  <a:lnTo>
                    <a:pt x="84083" y="31531"/>
                  </a:lnTo>
                  <a:lnTo>
                    <a:pt x="52552" y="31531"/>
                  </a:lnTo>
                  <a:lnTo>
                    <a:pt x="52552" y="31531"/>
                  </a:lnTo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3245246" y="2296861"/>
              <a:ext cx="328822" cy="106675"/>
            </a:xfrm>
            <a:prstGeom prst="roundRect">
              <a:avLst>
                <a:gd name="adj" fmla="val 44430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2769917" y="2610943"/>
            <a:ext cx="3673366" cy="1284967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95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empus Sans ITC" panose="04020404030D07020202" pitchFamily="82" charset="0"/>
                <a:hlinkClick r:id="rId4" action="ppaction://hlinkfile"/>
              </a:rPr>
              <a:t>WELCOME</a:t>
            </a:r>
            <a:r>
              <a:rPr lang="en-US" sz="495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empus Sans ITC" panose="04020404030D07020202" pitchFamily="82" charset="0"/>
              </a:rPr>
              <a:t>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empus Sans ITC" panose="04020404030D07020202" pitchFamily="82" charset="0"/>
              </a:rPr>
              <a:t>to </a:t>
            </a:r>
            <a:r>
              <a:rPr lang="en-US" sz="2800" b="1" dirty="0" err="1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empus Sans ITC" panose="04020404030D07020202" pitchFamily="82" charset="0"/>
              </a:rPr>
              <a:t>Shalini’s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empus Sans ITC" panose="04020404030D07020202" pitchFamily="82" charset="0"/>
              </a:rPr>
              <a:t> </a:t>
            </a:r>
            <a:r>
              <a:rPr lang="en-US" sz="28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empus Sans ITC" panose="04020404030D07020202" pitchFamily="82" charset="0"/>
              </a:rPr>
              <a:t>Recipe page</a:t>
            </a:r>
            <a:endParaRPr lang="en-US" sz="2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empus Sans ITC" panose="04020404030D07020202" pitchFamily="82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599355" y="4122518"/>
            <a:ext cx="1512705" cy="922893"/>
            <a:chOff x="881154" y="5487748"/>
            <a:chExt cx="2016940" cy="1230524"/>
          </a:xfrm>
          <a:solidFill>
            <a:schemeClr val="accent4">
              <a:lumMod val="75000"/>
              <a:alpha val="84000"/>
            </a:schemeClr>
          </a:solidFill>
        </p:grpSpPr>
        <p:sp>
          <p:nvSpPr>
            <p:cNvPr id="30" name="Moon 29"/>
            <p:cNvSpPr/>
            <p:nvPr/>
          </p:nvSpPr>
          <p:spPr>
            <a:xfrm rot="4138003">
              <a:off x="1771257" y="5553405"/>
              <a:ext cx="770608" cy="1025646"/>
            </a:xfrm>
            <a:custGeom>
              <a:avLst/>
              <a:gdLst>
                <a:gd name="connsiteX0" fmla="*/ 756407 w 756407"/>
                <a:gd name="connsiteY0" fmla="*/ 2480442 h 2480442"/>
                <a:gd name="connsiteX1" fmla="*/ 0 w 756407"/>
                <a:gd name="connsiteY1" fmla="*/ 1240221 h 2480442"/>
                <a:gd name="connsiteX2" fmla="*/ 756407 w 756407"/>
                <a:gd name="connsiteY2" fmla="*/ 0 h 2480442"/>
                <a:gd name="connsiteX3" fmla="*/ 378203 w 756407"/>
                <a:gd name="connsiteY3" fmla="*/ 1240221 h 2480442"/>
                <a:gd name="connsiteX4" fmla="*/ 756407 w 756407"/>
                <a:gd name="connsiteY4" fmla="*/ 2480442 h 2480442"/>
                <a:gd name="connsiteX0" fmla="*/ 756407 w 767913"/>
                <a:gd name="connsiteY0" fmla="*/ 2498956 h 2498956"/>
                <a:gd name="connsiteX1" fmla="*/ 0 w 767913"/>
                <a:gd name="connsiteY1" fmla="*/ 1258735 h 2498956"/>
                <a:gd name="connsiteX2" fmla="*/ 756407 w 767913"/>
                <a:gd name="connsiteY2" fmla="*/ 18514 h 2498956"/>
                <a:gd name="connsiteX3" fmla="*/ 451945 w 767913"/>
                <a:gd name="connsiteY3" fmla="*/ 565052 h 2498956"/>
                <a:gd name="connsiteX4" fmla="*/ 378203 w 767913"/>
                <a:gd name="connsiteY4" fmla="*/ 1258735 h 2498956"/>
                <a:gd name="connsiteX5" fmla="*/ 756407 w 767913"/>
                <a:gd name="connsiteY5" fmla="*/ 2498956 h 2498956"/>
                <a:gd name="connsiteX0" fmla="*/ 756407 w 767913"/>
                <a:gd name="connsiteY0" fmla="*/ 2498956 h 2506416"/>
                <a:gd name="connsiteX1" fmla="*/ 0 w 767913"/>
                <a:gd name="connsiteY1" fmla="*/ 1258735 h 2506416"/>
                <a:gd name="connsiteX2" fmla="*/ 756407 w 767913"/>
                <a:gd name="connsiteY2" fmla="*/ 18514 h 2506416"/>
                <a:gd name="connsiteX3" fmla="*/ 451945 w 767913"/>
                <a:gd name="connsiteY3" fmla="*/ 565052 h 2506416"/>
                <a:gd name="connsiteX4" fmla="*/ 378203 w 767913"/>
                <a:gd name="connsiteY4" fmla="*/ 1258735 h 2506416"/>
                <a:gd name="connsiteX5" fmla="*/ 430924 w 767913"/>
                <a:gd name="connsiteY5" fmla="*/ 1752721 h 2506416"/>
                <a:gd name="connsiteX6" fmla="*/ 756407 w 767913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430924 w 771251"/>
                <a:gd name="connsiteY5" fmla="*/ 1752721 h 2506416"/>
                <a:gd name="connsiteX6" fmla="*/ 756407 w 771251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515007 w 771251"/>
                <a:gd name="connsiteY5" fmla="*/ 1752721 h 2506416"/>
                <a:gd name="connsiteX6" fmla="*/ 756407 w 771251"/>
                <a:gd name="connsiteY6" fmla="*/ 2498956 h 2506416"/>
                <a:gd name="connsiteX0" fmla="*/ 757774 w 770608"/>
                <a:gd name="connsiteY0" fmla="*/ 2118347 h 2125807"/>
                <a:gd name="connsiteX1" fmla="*/ 1367 w 770608"/>
                <a:gd name="connsiteY1" fmla="*/ 878126 h 2125807"/>
                <a:gd name="connsiteX2" fmla="*/ 568588 w 770608"/>
                <a:gd name="connsiteY2" fmla="*/ 68830 h 2125807"/>
                <a:gd name="connsiteX3" fmla="*/ 537395 w 770608"/>
                <a:gd name="connsiteY3" fmla="*/ 184443 h 2125807"/>
                <a:gd name="connsiteX4" fmla="*/ 379570 w 770608"/>
                <a:gd name="connsiteY4" fmla="*/ 878126 h 2125807"/>
                <a:gd name="connsiteX5" fmla="*/ 516374 w 770608"/>
                <a:gd name="connsiteY5" fmla="*/ 1372112 h 2125807"/>
                <a:gd name="connsiteX6" fmla="*/ 757774 w 770608"/>
                <a:gd name="connsiteY6" fmla="*/ 2118347 h 212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0608" h="2125807">
                  <a:moveTo>
                    <a:pt x="757774" y="2118347"/>
                  </a:moveTo>
                  <a:cubicBezTo>
                    <a:pt x="340022" y="2118347"/>
                    <a:pt x="32898" y="1219712"/>
                    <a:pt x="1367" y="878126"/>
                  </a:cubicBezTo>
                  <a:cubicBezTo>
                    <a:pt x="-30164" y="536540"/>
                    <a:pt x="493264" y="184444"/>
                    <a:pt x="568588" y="68830"/>
                  </a:cubicBezTo>
                  <a:cubicBezTo>
                    <a:pt x="643912" y="-46784"/>
                    <a:pt x="600429" y="-22261"/>
                    <a:pt x="537395" y="184443"/>
                  </a:cubicBezTo>
                  <a:cubicBezTo>
                    <a:pt x="474361" y="391147"/>
                    <a:pt x="383073" y="680181"/>
                    <a:pt x="379570" y="878126"/>
                  </a:cubicBezTo>
                  <a:cubicBezTo>
                    <a:pt x="376067" y="1076071"/>
                    <a:pt x="453340" y="1165408"/>
                    <a:pt x="516374" y="1372112"/>
                  </a:cubicBezTo>
                  <a:cubicBezTo>
                    <a:pt x="579408" y="1578816"/>
                    <a:pt x="829595" y="2200678"/>
                    <a:pt x="757774" y="211834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1" name="Moon 29"/>
            <p:cNvSpPr/>
            <p:nvPr/>
          </p:nvSpPr>
          <p:spPr>
            <a:xfrm rot="16580696" flipH="1">
              <a:off x="1008673" y="5776856"/>
              <a:ext cx="770608" cy="1025646"/>
            </a:xfrm>
            <a:custGeom>
              <a:avLst/>
              <a:gdLst>
                <a:gd name="connsiteX0" fmla="*/ 756407 w 756407"/>
                <a:gd name="connsiteY0" fmla="*/ 2480442 h 2480442"/>
                <a:gd name="connsiteX1" fmla="*/ 0 w 756407"/>
                <a:gd name="connsiteY1" fmla="*/ 1240221 h 2480442"/>
                <a:gd name="connsiteX2" fmla="*/ 756407 w 756407"/>
                <a:gd name="connsiteY2" fmla="*/ 0 h 2480442"/>
                <a:gd name="connsiteX3" fmla="*/ 378203 w 756407"/>
                <a:gd name="connsiteY3" fmla="*/ 1240221 h 2480442"/>
                <a:gd name="connsiteX4" fmla="*/ 756407 w 756407"/>
                <a:gd name="connsiteY4" fmla="*/ 2480442 h 2480442"/>
                <a:gd name="connsiteX0" fmla="*/ 756407 w 767913"/>
                <a:gd name="connsiteY0" fmla="*/ 2498956 h 2498956"/>
                <a:gd name="connsiteX1" fmla="*/ 0 w 767913"/>
                <a:gd name="connsiteY1" fmla="*/ 1258735 h 2498956"/>
                <a:gd name="connsiteX2" fmla="*/ 756407 w 767913"/>
                <a:gd name="connsiteY2" fmla="*/ 18514 h 2498956"/>
                <a:gd name="connsiteX3" fmla="*/ 451945 w 767913"/>
                <a:gd name="connsiteY3" fmla="*/ 565052 h 2498956"/>
                <a:gd name="connsiteX4" fmla="*/ 378203 w 767913"/>
                <a:gd name="connsiteY4" fmla="*/ 1258735 h 2498956"/>
                <a:gd name="connsiteX5" fmla="*/ 756407 w 767913"/>
                <a:gd name="connsiteY5" fmla="*/ 2498956 h 2498956"/>
                <a:gd name="connsiteX0" fmla="*/ 756407 w 767913"/>
                <a:gd name="connsiteY0" fmla="*/ 2498956 h 2506416"/>
                <a:gd name="connsiteX1" fmla="*/ 0 w 767913"/>
                <a:gd name="connsiteY1" fmla="*/ 1258735 h 2506416"/>
                <a:gd name="connsiteX2" fmla="*/ 756407 w 767913"/>
                <a:gd name="connsiteY2" fmla="*/ 18514 h 2506416"/>
                <a:gd name="connsiteX3" fmla="*/ 451945 w 767913"/>
                <a:gd name="connsiteY3" fmla="*/ 565052 h 2506416"/>
                <a:gd name="connsiteX4" fmla="*/ 378203 w 767913"/>
                <a:gd name="connsiteY4" fmla="*/ 1258735 h 2506416"/>
                <a:gd name="connsiteX5" fmla="*/ 430924 w 767913"/>
                <a:gd name="connsiteY5" fmla="*/ 1752721 h 2506416"/>
                <a:gd name="connsiteX6" fmla="*/ 756407 w 767913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430924 w 771251"/>
                <a:gd name="connsiteY5" fmla="*/ 1752721 h 2506416"/>
                <a:gd name="connsiteX6" fmla="*/ 756407 w 771251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515007 w 771251"/>
                <a:gd name="connsiteY5" fmla="*/ 1752721 h 2506416"/>
                <a:gd name="connsiteX6" fmla="*/ 756407 w 771251"/>
                <a:gd name="connsiteY6" fmla="*/ 2498956 h 2506416"/>
                <a:gd name="connsiteX0" fmla="*/ 757774 w 770608"/>
                <a:gd name="connsiteY0" fmla="*/ 2118347 h 2125807"/>
                <a:gd name="connsiteX1" fmla="*/ 1367 w 770608"/>
                <a:gd name="connsiteY1" fmla="*/ 878126 h 2125807"/>
                <a:gd name="connsiteX2" fmla="*/ 568588 w 770608"/>
                <a:gd name="connsiteY2" fmla="*/ 68830 h 2125807"/>
                <a:gd name="connsiteX3" fmla="*/ 537395 w 770608"/>
                <a:gd name="connsiteY3" fmla="*/ 184443 h 2125807"/>
                <a:gd name="connsiteX4" fmla="*/ 379570 w 770608"/>
                <a:gd name="connsiteY4" fmla="*/ 878126 h 2125807"/>
                <a:gd name="connsiteX5" fmla="*/ 516374 w 770608"/>
                <a:gd name="connsiteY5" fmla="*/ 1372112 h 2125807"/>
                <a:gd name="connsiteX6" fmla="*/ 757774 w 770608"/>
                <a:gd name="connsiteY6" fmla="*/ 2118347 h 212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0608" h="2125807">
                  <a:moveTo>
                    <a:pt x="757774" y="2118347"/>
                  </a:moveTo>
                  <a:cubicBezTo>
                    <a:pt x="340022" y="2118347"/>
                    <a:pt x="32898" y="1219712"/>
                    <a:pt x="1367" y="878126"/>
                  </a:cubicBezTo>
                  <a:cubicBezTo>
                    <a:pt x="-30164" y="536540"/>
                    <a:pt x="493264" y="184444"/>
                    <a:pt x="568588" y="68830"/>
                  </a:cubicBezTo>
                  <a:cubicBezTo>
                    <a:pt x="643912" y="-46784"/>
                    <a:pt x="600429" y="-22261"/>
                    <a:pt x="537395" y="184443"/>
                  </a:cubicBezTo>
                  <a:cubicBezTo>
                    <a:pt x="474361" y="391147"/>
                    <a:pt x="383073" y="680181"/>
                    <a:pt x="379570" y="878126"/>
                  </a:cubicBezTo>
                  <a:cubicBezTo>
                    <a:pt x="376067" y="1076071"/>
                    <a:pt x="453340" y="1165408"/>
                    <a:pt x="516374" y="1372112"/>
                  </a:cubicBezTo>
                  <a:cubicBezTo>
                    <a:pt x="579408" y="1578816"/>
                    <a:pt x="829595" y="2200678"/>
                    <a:pt x="757774" y="211834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2" name="Moon 29"/>
            <p:cNvSpPr/>
            <p:nvPr/>
          </p:nvSpPr>
          <p:spPr>
            <a:xfrm rot="5400000">
              <a:off x="2056574" y="5876752"/>
              <a:ext cx="630708" cy="1052332"/>
            </a:xfrm>
            <a:custGeom>
              <a:avLst/>
              <a:gdLst>
                <a:gd name="connsiteX0" fmla="*/ 756407 w 756407"/>
                <a:gd name="connsiteY0" fmla="*/ 2480442 h 2480442"/>
                <a:gd name="connsiteX1" fmla="*/ 0 w 756407"/>
                <a:gd name="connsiteY1" fmla="*/ 1240221 h 2480442"/>
                <a:gd name="connsiteX2" fmla="*/ 756407 w 756407"/>
                <a:gd name="connsiteY2" fmla="*/ 0 h 2480442"/>
                <a:gd name="connsiteX3" fmla="*/ 378203 w 756407"/>
                <a:gd name="connsiteY3" fmla="*/ 1240221 h 2480442"/>
                <a:gd name="connsiteX4" fmla="*/ 756407 w 756407"/>
                <a:gd name="connsiteY4" fmla="*/ 2480442 h 2480442"/>
                <a:gd name="connsiteX0" fmla="*/ 756407 w 767913"/>
                <a:gd name="connsiteY0" fmla="*/ 2498956 h 2498956"/>
                <a:gd name="connsiteX1" fmla="*/ 0 w 767913"/>
                <a:gd name="connsiteY1" fmla="*/ 1258735 h 2498956"/>
                <a:gd name="connsiteX2" fmla="*/ 756407 w 767913"/>
                <a:gd name="connsiteY2" fmla="*/ 18514 h 2498956"/>
                <a:gd name="connsiteX3" fmla="*/ 451945 w 767913"/>
                <a:gd name="connsiteY3" fmla="*/ 565052 h 2498956"/>
                <a:gd name="connsiteX4" fmla="*/ 378203 w 767913"/>
                <a:gd name="connsiteY4" fmla="*/ 1258735 h 2498956"/>
                <a:gd name="connsiteX5" fmla="*/ 756407 w 767913"/>
                <a:gd name="connsiteY5" fmla="*/ 2498956 h 2498956"/>
                <a:gd name="connsiteX0" fmla="*/ 756407 w 767913"/>
                <a:gd name="connsiteY0" fmla="*/ 2498956 h 2506416"/>
                <a:gd name="connsiteX1" fmla="*/ 0 w 767913"/>
                <a:gd name="connsiteY1" fmla="*/ 1258735 h 2506416"/>
                <a:gd name="connsiteX2" fmla="*/ 756407 w 767913"/>
                <a:gd name="connsiteY2" fmla="*/ 18514 h 2506416"/>
                <a:gd name="connsiteX3" fmla="*/ 451945 w 767913"/>
                <a:gd name="connsiteY3" fmla="*/ 565052 h 2506416"/>
                <a:gd name="connsiteX4" fmla="*/ 378203 w 767913"/>
                <a:gd name="connsiteY4" fmla="*/ 1258735 h 2506416"/>
                <a:gd name="connsiteX5" fmla="*/ 430924 w 767913"/>
                <a:gd name="connsiteY5" fmla="*/ 1752721 h 2506416"/>
                <a:gd name="connsiteX6" fmla="*/ 756407 w 767913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430924 w 771251"/>
                <a:gd name="connsiteY5" fmla="*/ 1752721 h 2506416"/>
                <a:gd name="connsiteX6" fmla="*/ 756407 w 771251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515007 w 771251"/>
                <a:gd name="connsiteY5" fmla="*/ 1752721 h 2506416"/>
                <a:gd name="connsiteX6" fmla="*/ 756407 w 771251"/>
                <a:gd name="connsiteY6" fmla="*/ 2498956 h 2506416"/>
                <a:gd name="connsiteX0" fmla="*/ 757774 w 770608"/>
                <a:gd name="connsiteY0" fmla="*/ 2118347 h 2125807"/>
                <a:gd name="connsiteX1" fmla="*/ 1367 w 770608"/>
                <a:gd name="connsiteY1" fmla="*/ 878126 h 2125807"/>
                <a:gd name="connsiteX2" fmla="*/ 568588 w 770608"/>
                <a:gd name="connsiteY2" fmla="*/ 68830 h 2125807"/>
                <a:gd name="connsiteX3" fmla="*/ 537395 w 770608"/>
                <a:gd name="connsiteY3" fmla="*/ 184443 h 2125807"/>
                <a:gd name="connsiteX4" fmla="*/ 379570 w 770608"/>
                <a:gd name="connsiteY4" fmla="*/ 878126 h 2125807"/>
                <a:gd name="connsiteX5" fmla="*/ 516374 w 770608"/>
                <a:gd name="connsiteY5" fmla="*/ 1372112 h 2125807"/>
                <a:gd name="connsiteX6" fmla="*/ 757774 w 770608"/>
                <a:gd name="connsiteY6" fmla="*/ 2118347 h 212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0608" h="2125807">
                  <a:moveTo>
                    <a:pt x="757774" y="2118347"/>
                  </a:moveTo>
                  <a:cubicBezTo>
                    <a:pt x="340022" y="2118347"/>
                    <a:pt x="32898" y="1219712"/>
                    <a:pt x="1367" y="878126"/>
                  </a:cubicBezTo>
                  <a:cubicBezTo>
                    <a:pt x="-30164" y="536540"/>
                    <a:pt x="493264" y="184444"/>
                    <a:pt x="568588" y="68830"/>
                  </a:cubicBezTo>
                  <a:cubicBezTo>
                    <a:pt x="643912" y="-46784"/>
                    <a:pt x="600429" y="-22261"/>
                    <a:pt x="537395" y="184443"/>
                  </a:cubicBezTo>
                  <a:cubicBezTo>
                    <a:pt x="474361" y="391147"/>
                    <a:pt x="383073" y="680181"/>
                    <a:pt x="379570" y="878126"/>
                  </a:cubicBezTo>
                  <a:cubicBezTo>
                    <a:pt x="376067" y="1076071"/>
                    <a:pt x="453340" y="1165408"/>
                    <a:pt x="516374" y="1372112"/>
                  </a:cubicBezTo>
                  <a:cubicBezTo>
                    <a:pt x="579408" y="1578816"/>
                    <a:pt x="829595" y="2200678"/>
                    <a:pt x="757774" y="211834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3" name="Freeform 32"/>
            <p:cNvSpPr/>
            <p:nvPr/>
          </p:nvSpPr>
          <p:spPr>
            <a:xfrm>
              <a:off x="1318518" y="5487748"/>
              <a:ext cx="627723" cy="1156959"/>
            </a:xfrm>
            <a:custGeom>
              <a:avLst/>
              <a:gdLst>
                <a:gd name="connsiteX0" fmla="*/ 520796 w 627723"/>
                <a:gd name="connsiteY0" fmla="*/ 1123247 h 1156959"/>
                <a:gd name="connsiteX1" fmla="*/ 520796 w 627723"/>
                <a:gd name="connsiteY1" fmla="*/ 1123247 h 1156959"/>
                <a:gd name="connsiteX2" fmla="*/ 279058 w 627723"/>
                <a:gd name="connsiteY2" fmla="*/ 492626 h 1156959"/>
                <a:gd name="connsiteX3" fmla="*/ 247527 w 627723"/>
                <a:gd name="connsiteY3" fmla="*/ 429564 h 1156959"/>
                <a:gd name="connsiteX4" fmla="*/ 226506 w 627723"/>
                <a:gd name="connsiteY4" fmla="*/ 355992 h 1156959"/>
                <a:gd name="connsiteX5" fmla="*/ 194975 w 627723"/>
                <a:gd name="connsiteY5" fmla="*/ 313950 h 1156959"/>
                <a:gd name="connsiteX6" fmla="*/ 173954 w 627723"/>
                <a:gd name="connsiteY6" fmla="*/ 282419 h 1156959"/>
                <a:gd name="connsiteX7" fmla="*/ 131913 w 627723"/>
                <a:gd name="connsiteY7" fmla="*/ 229868 h 1156959"/>
                <a:gd name="connsiteX8" fmla="*/ 110892 w 627723"/>
                <a:gd name="connsiteY8" fmla="*/ 198336 h 1156959"/>
                <a:gd name="connsiteX9" fmla="*/ 68851 w 627723"/>
                <a:gd name="connsiteY9" fmla="*/ 156295 h 1156959"/>
                <a:gd name="connsiteX10" fmla="*/ 47830 w 627723"/>
                <a:gd name="connsiteY10" fmla="*/ 19661 h 1156959"/>
                <a:gd name="connsiteX11" fmla="*/ 121402 w 627723"/>
                <a:gd name="connsiteY11" fmla="*/ 30171 h 1156959"/>
                <a:gd name="connsiteX12" fmla="*/ 279058 w 627723"/>
                <a:gd name="connsiteY12" fmla="*/ 61702 h 1156959"/>
                <a:gd name="connsiteX13" fmla="*/ 310589 w 627723"/>
                <a:gd name="connsiteY13" fmla="*/ 72212 h 1156959"/>
                <a:gd name="connsiteX14" fmla="*/ 342120 w 627723"/>
                <a:gd name="connsiteY14" fmla="*/ 103743 h 1156959"/>
                <a:gd name="connsiteX15" fmla="*/ 373651 w 627723"/>
                <a:gd name="connsiteY15" fmla="*/ 124764 h 1156959"/>
                <a:gd name="connsiteX16" fmla="*/ 394671 w 627723"/>
                <a:gd name="connsiteY16" fmla="*/ 156295 h 1156959"/>
                <a:gd name="connsiteX17" fmla="*/ 457733 w 627723"/>
                <a:gd name="connsiteY17" fmla="*/ 198336 h 1156959"/>
                <a:gd name="connsiteX18" fmla="*/ 478754 w 627723"/>
                <a:gd name="connsiteY18" fmla="*/ 282419 h 1156959"/>
                <a:gd name="connsiteX19" fmla="*/ 499775 w 627723"/>
                <a:gd name="connsiteY19" fmla="*/ 345481 h 1156959"/>
                <a:gd name="connsiteX20" fmla="*/ 520796 w 627723"/>
                <a:gd name="connsiteY20" fmla="*/ 408543 h 1156959"/>
                <a:gd name="connsiteX21" fmla="*/ 531306 w 627723"/>
                <a:gd name="connsiteY21" fmla="*/ 440074 h 1156959"/>
                <a:gd name="connsiteX22" fmla="*/ 562837 w 627723"/>
                <a:gd name="connsiteY22" fmla="*/ 639771 h 1156959"/>
                <a:gd name="connsiteX23" fmla="*/ 594368 w 627723"/>
                <a:gd name="connsiteY23" fmla="*/ 660792 h 1156959"/>
                <a:gd name="connsiteX24" fmla="*/ 604878 w 627723"/>
                <a:gd name="connsiteY24" fmla="*/ 1028654 h 1156959"/>
                <a:gd name="connsiteX25" fmla="*/ 583858 w 627723"/>
                <a:gd name="connsiteY25" fmla="*/ 1091716 h 1156959"/>
                <a:gd name="connsiteX26" fmla="*/ 552327 w 627723"/>
                <a:gd name="connsiteY26" fmla="*/ 1154778 h 1156959"/>
                <a:gd name="connsiteX27" fmla="*/ 520796 w 627723"/>
                <a:gd name="connsiteY27" fmla="*/ 1123247 h 1156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7723" h="1156959">
                  <a:moveTo>
                    <a:pt x="520796" y="1123247"/>
                  </a:moveTo>
                  <a:lnTo>
                    <a:pt x="520796" y="1123247"/>
                  </a:lnTo>
                  <a:lnTo>
                    <a:pt x="279058" y="492626"/>
                  </a:lnTo>
                  <a:cubicBezTo>
                    <a:pt x="259719" y="441862"/>
                    <a:pt x="280203" y="478579"/>
                    <a:pt x="247527" y="429564"/>
                  </a:cubicBezTo>
                  <a:cubicBezTo>
                    <a:pt x="240520" y="405040"/>
                    <a:pt x="237060" y="379211"/>
                    <a:pt x="226506" y="355992"/>
                  </a:cubicBezTo>
                  <a:cubicBezTo>
                    <a:pt x="219257" y="340045"/>
                    <a:pt x="205157" y="328205"/>
                    <a:pt x="194975" y="313950"/>
                  </a:cubicBezTo>
                  <a:cubicBezTo>
                    <a:pt x="187633" y="303671"/>
                    <a:pt x="181533" y="292524"/>
                    <a:pt x="173954" y="282419"/>
                  </a:cubicBezTo>
                  <a:cubicBezTo>
                    <a:pt x="160494" y="264473"/>
                    <a:pt x="145373" y="247814"/>
                    <a:pt x="131913" y="229868"/>
                  </a:cubicBezTo>
                  <a:cubicBezTo>
                    <a:pt x="124334" y="219762"/>
                    <a:pt x="119113" y="207927"/>
                    <a:pt x="110892" y="198336"/>
                  </a:cubicBezTo>
                  <a:cubicBezTo>
                    <a:pt x="97994" y="183289"/>
                    <a:pt x="82865" y="170309"/>
                    <a:pt x="68851" y="156295"/>
                  </a:cubicBezTo>
                  <a:cubicBezTo>
                    <a:pt x="-6943" y="-55927"/>
                    <a:pt x="-28959" y="4303"/>
                    <a:pt x="47830" y="19661"/>
                  </a:cubicBezTo>
                  <a:cubicBezTo>
                    <a:pt x="72122" y="24519"/>
                    <a:pt x="96878" y="26668"/>
                    <a:pt x="121402" y="30171"/>
                  </a:cubicBezTo>
                  <a:cubicBezTo>
                    <a:pt x="214561" y="61225"/>
                    <a:pt x="162442" y="48745"/>
                    <a:pt x="279058" y="61702"/>
                  </a:cubicBezTo>
                  <a:cubicBezTo>
                    <a:pt x="289568" y="65205"/>
                    <a:pt x="301371" y="66067"/>
                    <a:pt x="310589" y="72212"/>
                  </a:cubicBezTo>
                  <a:cubicBezTo>
                    <a:pt x="322957" y="80457"/>
                    <a:pt x="330701" y="94227"/>
                    <a:pt x="342120" y="103743"/>
                  </a:cubicBezTo>
                  <a:cubicBezTo>
                    <a:pt x="351824" y="111830"/>
                    <a:pt x="363141" y="117757"/>
                    <a:pt x="373651" y="124764"/>
                  </a:cubicBezTo>
                  <a:cubicBezTo>
                    <a:pt x="380658" y="135274"/>
                    <a:pt x="385165" y="147977"/>
                    <a:pt x="394671" y="156295"/>
                  </a:cubicBezTo>
                  <a:cubicBezTo>
                    <a:pt x="413684" y="172931"/>
                    <a:pt x="457733" y="198336"/>
                    <a:pt x="457733" y="198336"/>
                  </a:cubicBezTo>
                  <a:cubicBezTo>
                    <a:pt x="489625" y="294008"/>
                    <a:pt x="440706" y="142911"/>
                    <a:pt x="478754" y="282419"/>
                  </a:cubicBezTo>
                  <a:cubicBezTo>
                    <a:pt x="484584" y="303796"/>
                    <a:pt x="492768" y="324460"/>
                    <a:pt x="499775" y="345481"/>
                  </a:cubicBezTo>
                  <a:lnTo>
                    <a:pt x="520796" y="408543"/>
                  </a:lnTo>
                  <a:lnTo>
                    <a:pt x="531306" y="440074"/>
                  </a:lnTo>
                  <a:cubicBezTo>
                    <a:pt x="534872" y="497127"/>
                    <a:pt x="512400" y="589334"/>
                    <a:pt x="562837" y="639771"/>
                  </a:cubicBezTo>
                  <a:cubicBezTo>
                    <a:pt x="571769" y="648703"/>
                    <a:pt x="583858" y="653785"/>
                    <a:pt x="594368" y="660792"/>
                  </a:cubicBezTo>
                  <a:cubicBezTo>
                    <a:pt x="644633" y="811586"/>
                    <a:pt x="629476" y="741678"/>
                    <a:pt x="604878" y="1028654"/>
                  </a:cubicBezTo>
                  <a:cubicBezTo>
                    <a:pt x="602986" y="1050731"/>
                    <a:pt x="590865" y="1070695"/>
                    <a:pt x="583858" y="1091716"/>
                  </a:cubicBezTo>
                  <a:cubicBezTo>
                    <a:pt x="578884" y="1106637"/>
                    <a:pt x="568624" y="1146629"/>
                    <a:pt x="552327" y="1154778"/>
                  </a:cubicBezTo>
                  <a:cubicBezTo>
                    <a:pt x="539792" y="1161045"/>
                    <a:pt x="524299" y="1154778"/>
                    <a:pt x="520796" y="112324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773522" y="4067344"/>
            <a:ext cx="1512705" cy="922893"/>
            <a:chOff x="881154" y="5487748"/>
            <a:chExt cx="2016940" cy="1230524"/>
          </a:xfrm>
          <a:solidFill>
            <a:schemeClr val="accent4">
              <a:lumMod val="75000"/>
              <a:alpha val="84000"/>
            </a:schemeClr>
          </a:solidFill>
        </p:grpSpPr>
        <p:sp>
          <p:nvSpPr>
            <p:cNvPr id="36" name="Moon 29"/>
            <p:cNvSpPr/>
            <p:nvPr/>
          </p:nvSpPr>
          <p:spPr>
            <a:xfrm rot="4138003">
              <a:off x="1771257" y="5553405"/>
              <a:ext cx="770608" cy="1025646"/>
            </a:xfrm>
            <a:custGeom>
              <a:avLst/>
              <a:gdLst>
                <a:gd name="connsiteX0" fmla="*/ 756407 w 756407"/>
                <a:gd name="connsiteY0" fmla="*/ 2480442 h 2480442"/>
                <a:gd name="connsiteX1" fmla="*/ 0 w 756407"/>
                <a:gd name="connsiteY1" fmla="*/ 1240221 h 2480442"/>
                <a:gd name="connsiteX2" fmla="*/ 756407 w 756407"/>
                <a:gd name="connsiteY2" fmla="*/ 0 h 2480442"/>
                <a:gd name="connsiteX3" fmla="*/ 378203 w 756407"/>
                <a:gd name="connsiteY3" fmla="*/ 1240221 h 2480442"/>
                <a:gd name="connsiteX4" fmla="*/ 756407 w 756407"/>
                <a:gd name="connsiteY4" fmla="*/ 2480442 h 2480442"/>
                <a:gd name="connsiteX0" fmla="*/ 756407 w 767913"/>
                <a:gd name="connsiteY0" fmla="*/ 2498956 h 2498956"/>
                <a:gd name="connsiteX1" fmla="*/ 0 w 767913"/>
                <a:gd name="connsiteY1" fmla="*/ 1258735 h 2498956"/>
                <a:gd name="connsiteX2" fmla="*/ 756407 w 767913"/>
                <a:gd name="connsiteY2" fmla="*/ 18514 h 2498956"/>
                <a:gd name="connsiteX3" fmla="*/ 451945 w 767913"/>
                <a:gd name="connsiteY3" fmla="*/ 565052 h 2498956"/>
                <a:gd name="connsiteX4" fmla="*/ 378203 w 767913"/>
                <a:gd name="connsiteY4" fmla="*/ 1258735 h 2498956"/>
                <a:gd name="connsiteX5" fmla="*/ 756407 w 767913"/>
                <a:gd name="connsiteY5" fmla="*/ 2498956 h 2498956"/>
                <a:gd name="connsiteX0" fmla="*/ 756407 w 767913"/>
                <a:gd name="connsiteY0" fmla="*/ 2498956 h 2506416"/>
                <a:gd name="connsiteX1" fmla="*/ 0 w 767913"/>
                <a:gd name="connsiteY1" fmla="*/ 1258735 h 2506416"/>
                <a:gd name="connsiteX2" fmla="*/ 756407 w 767913"/>
                <a:gd name="connsiteY2" fmla="*/ 18514 h 2506416"/>
                <a:gd name="connsiteX3" fmla="*/ 451945 w 767913"/>
                <a:gd name="connsiteY3" fmla="*/ 565052 h 2506416"/>
                <a:gd name="connsiteX4" fmla="*/ 378203 w 767913"/>
                <a:gd name="connsiteY4" fmla="*/ 1258735 h 2506416"/>
                <a:gd name="connsiteX5" fmla="*/ 430924 w 767913"/>
                <a:gd name="connsiteY5" fmla="*/ 1752721 h 2506416"/>
                <a:gd name="connsiteX6" fmla="*/ 756407 w 767913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430924 w 771251"/>
                <a:gd name="connsiteY5" fmla="*/ 1752721 h 2506416"/>
                <a:gd name="connsiteX6" fmla="*/ 756407 w 771251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515007 w 771251"/>
                <a:gd name="connsiteY5" fmla="*/ 1752721 h 2506416"/>
                <a:gd name="connsiteX6" fmla="*/ 756407 w 771251"/>
                <a:gd name="connsiteY6" fmla="*/ 2498956 h 2506416"/>
                <a:gd name="connsiteX0" fmla="*/ 757774 w 770608"/>
                <a:gd name="connsiteY0" fmla="*/ 2118347 h 2125807"/>
                <a:gd name="connsiteX1" fmla="*/ 1367 w 770608"/>
                <a:gd name="connsiteY1" fmla="*/ 878126 h 2125807"/>
                <a:gd name="connsiteX2" fmla="*/ 568588 w 770608"/>
                <a:gd name="connsiteY2" fmla="*/ 68830 h 2125807"/>
                <a:gd name="connsiteX3" fmla="*/ 537395 w 770608"/>
                <a:gd name="connsiteY3" fmla="*/ 184443 h 2125807"/>
                <a:gd name="connsiteX4" fmla="*/ 379570 w 770608"/>
                <a:gd name="connsiteY4" fmla="*/ 878126 h 2125807"/>
                <a:gd name="connsiteX5" fmla="*/ 516374 w 770608"/>
                <a:gd name="connsiteY5" fmla="*/ 1372112 h 2125807"/>
                <a:gd name="connsiteX6" fmla="*/ 757774 w 770608"/>
                <a:gd name="connsiteY6" fmla="*/ 2118347 h 212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0608" h="2125807">
                  <a:moveTo>
                    <a:pt x="757774" y="2118347"/>
                  </a:moveTo>
                  <a:cubicBezTo>
                    <a:pt x="340022" y="2118347"/>
                    <a:pt x="32898" y="1219712"/>
                    <a:pt x="1367" y="878126"/>
                  </a:cubicBezTo>
                  <a:cubicBezTo>
                    <a:pt x="-30164" y="536540"/>
                    <a:pt x="493264" y="184444"/>
                    <a:pt x="568588" y="68830"/>
                  </a:cubicBezTo>
                  <a:cubicBezTo>
                    <a:pt x="643912" y="-46784"/>
                    <a:pt x="600429" y="-22261"/>
                    <a:pt x="537395" y="184443"/>
                  </a:cubicBezTo>
                  <a:cubicBezTo>
                    <a:pt x="474361" y="391147"/>
                    <a:pt x="383073" y="680181"/>
                    <a:pt x="379570" y="878126"/>
                  </a:cubicBezTo>
                  <a:cubicBezTo>
                    <a:pt x="376067" y="1076071"/>
                    <a:pt x="453340" y="1165408"/>
                    <a:pt x="516374" y="1372112"/>
                  </a:cubicBezTo>
                  <a:cubicBezTo>
                    <a:pt x="579408" y="1578816"/>
                    <a:pt x="829595" y="2200678"/>
                    <a:pt x="757774" y="211834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7" name="Moon 29"/>
            <p:cNvSpPr/>
            <p:nvPr/>
          </p:nvSpPr>
          <p:spPr>
            <a:xfrm rot="16580696" flipH="1">
              <a:off x="1008673" y="5776856"/>
              <a:ext cx="770608" cy="1025646"/>
            </a:xfrm>
            <a:custGeom>
              <a:avLst/>
              <a:gdLst>
                <a:gd name="connsiteX0" fmla="*/ 756407 w 756407"/>
                <a:gd name="connsiteY0" fmla="*/ 2480442 h 2480442"/>
                <a:gd name="connsiteX1" fmla="*/ 0 w 756407"/>
                <a:gd name="connsiteY1" fmla="*/ 1240221 h 2480442"/>
                <a:gd name="connsiteX2" fmla="*/ 756407 w 756407"/>
                <a:gd name="connsiteY2" fmla="*/ 0 h 2480442"/>
                <a:gd name="connsiteX3" fmla="*/ 378203 w 756407"/>
                <a:gd name="connsiteY3" fmla="*/ 1240221 h 2480442"/>
                <a:gd name="connsiteX4" fmla="*/ 756407 w 756407"/>
                <a:gd name="connsiteY4" fmla="*/ 2480442 h 2480442"/>
                <a:gd name="connsiteX0" fmla="*/ 756407 w 767913"/>
                <a:gd name="connsiteY0" fmla="*/ 2498956 h 2498956"/>
                <a:gd name="connsiteX1" fmla="*/ 0 w 767913"/>
                <a:gd name="connsiteY1" fmla="*/ 1258735 h 2498956"/>
                <a:gd name="connsiteX2" fmla="*/ 756407 w 767913"/>
                <a:gd name="connsiteY2" fmla="*/ 18514 h 2498956"/>
                <a:gd name="connsiteX3" fmla="*/ 451945 w 767913"/>
                <a:gd name="connsiteY3" fmla="*/ 565052 h 2498956"/>
                <a:gd name="connsiteX4" fmla="*/ 378203 w 767913"/>
                <a:gd name="connsiteY4" fmla="*/ 1258735 h 2498956"/>
                <a:gd name="connsiteX5" fmla="*/ 756407 w 767913"/>
                <a:gd name="connsiteY5" fmla="*/ 2498956 h 2498956"/>
                <a:gd name="connsiteX0" fmla="*/ 756407 w 767913"/>
                <a:gd name="connsiteY0" fmla="*/ 2498956 h 2506416"/>
                <a:gd name="connsiteX1" fmla="*/ 0 w 767913"/>
                <a:gd name="connsiteY1" fmla="*/ 1258735 h 2506416"/>
                <a:gd name="connsiteX2" fmla="*/ 756407 w 767913"/>
                <a:gd name="connsiteY2" fmla="*/ 18514 h 2506416"/>
                <a:gd name="connsiteX3" fmla="*/ 451945 w 767913"/>
                <a:gd name="connsiteY3" fmla="*/ 565052 h 2506416"/>
                <a:gd name="connsiteX4" fmla="*/ 378203 w 767913"/>
                <a:gd name="connsiteY4" fmla="*/ 1258735 h 2506416"/>
                <a:gd name="connsiteX5" fmla="*/ 430924 w 767913"/>
                <a:gd name="connsiteY5" fmla="*/ 1752721 h 2506416"/>
                <a:gd name="connsiteX6" fmla="*/ 756407 w 767913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430924 w 771251"/>
                <a:gd name="connsiteY5" fmla="*/ 1752721 h 2506416"/>
                <a:gd name="connsiteX6" fmla="*/ 756407 w 771251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515007 w 771251"/>
                <a:gd name="connsiteY5" fmla="*/ 1752721 h 2506416"/>
                <a:gd name="connsiteX6" fmla="*/ 756407 w 771251"/>
                <a:gd name="connsiteY6" fmla="*/ 2498956 h 2506416"/>
                <a:gd name="connsiteX0" fmla="*/ 757774 w 770608"/>
                <a:gd name="connsiteY0" fmla="*/ 2118347 h 2125807"/>
                <a:gd name="connsiteX1" fmla="*/ 1367 w 770608"/>
                <a:gd name="connsiteY1" fmla="*/ 878126 h 2125807"/>
                <a:gd name="connsiteX2" fmla="*/ 568588 w 770608"/>
                <a:gd name="connsiteY2" fmla="*/ 68830 h 2125807"/>
                <a:gd name="connsiteX3" fmla="*/ 537395 w 770608"/>
                <a:gd name="connsiteY3" fmla="*/ 184443 h 2125807"/>
                <a:gd name="connsiteX4" fmla="*/ 379570 w 770608"/>
                <a:gd name="connsiteY4" fmla="*/ 878126 h 2125807"/>
                <a:gd name="connsiteX5" fmla="*/ 516374 w 770608"/>
                <a:gd name="connsiteY5" fmla="*/ 1372112 h 2125807"/>
                <a:gd name="connsiteX6" fmla="*/ 757774 w 770608"/>
                <a:gd name="connsiteY6" fmla="*/ 2118347 h 212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0608" h="2125807">
                  <a:moveTo>
                    <a:pt x="757774" y="2118347"/>
                  </a:moveTo>
                  <a:cubicBezTo>
                    <a:pt x="340022" y="2118347"/>
                    <a:pt x="32898" y="1219712"/>
                    <a:pt x="1367" y="878126"/>
                  </a:cubicBezTo>
                  <a:cubicBezTo>
                    <a:pt x="-30164" y="536540"/>
                    <a:pt x="493264" y="184444"/>
                    <a:pt x="568588" y="68830"/>
                  </a:cubicBezTo>
                  <a:cubicBezTo>
                    <a:pt x="643912" y="-46784"/>
                    <a:pt x="600429" y="-22261"/>
                    <a:pt x="537395" y="184443"/>
                  </a:cubicBezTo>
                  <a:cubicBezTo>
                    <a:pt x="474361" y="391147"/>
                    <a:pt x="383073" y="680181"/>
                    <a:pt x="379570" y="878126"/>
                  </a:cubicBezTo>
                  <a:cubicBezTo>
                    <a:pt x="376067" y="1076071"/>
                    <a:pt x="453340" y="1165408"/>
                    <a:pt x="516374" y="1372112"/>
                  </a:cubicBezTo>
                  <a:cubicBezTo>
                    <a:pt x="579408" y="1578816"/>
                    <a:pt x="829595" y="2200678"/>
                    <a:pt x="757774" y="211834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8" name="Moon 29"/>
            <p:cNvSpPr/>
            <p:nvPr/>
          </p:nvSpPr>
          <p:spPr>
            <a:xfrm rot="5400000">
              <a:off x="2056574" y="5876752"/>
              <a:ext cx="630708" cy="1052332"/>
            </a:xfrm>
            <a:custGeom>
              <a:avLst/>
              <a:gdLst>
                <a:gd name="connsiteX0" fmla="*/ 756407 w 756407"/>
                <a:gd name="connsiteY0" fmla="*/ 2480442 h 2480442"/>
                <a:gd name="connsiteX1" fmla="*/ 0 w 756407"/>
                <a:gd name="connsiteY1" fmla="*/ 1240221 h 2480442"/>
                <a:gd name="connsiteX2" fmla="*/ 756407 w 756407"/>
                <a:gd name="connsiteY2" fmla="*/ 0 h 2480442"/>
                <a:gd name="connsiteX3" fmla="*/ 378203 w 756407"/>
                <a:gd name="connsiteY3" fmla="*/ 1240221 h 2480442"/>
                <a:gd name="connsiteX4" fmla="*/ 756407 w 756407"/>
                <a:gd name="connsiteY4" fmla="*/ 2480442 h 2480442"/>
                <a:gd name="connsiteX0" fmla="*/ 756407 w 767913"/>
                <a:gd name="connsiteY0" fmla="*/ 2498956 h 2498956"/>
                <a:gd name="connsiteX1" fmla="*/ 0 w 767913"/>
                <a:gd name="connsiteY1" fmla="*/ 1258735 h 2498956"/>
                <a:gd name="connsiteX2" fmla="*/ 756407 w 767913"/>
                <a:gd name="connsiteY2" fmla="*/ 18514 h 2498956"/>
                <a:gd name="connsiteX3" fmla="*/ 451945 w 767913"/>
                <a:gd name="connsiteY3" fmla="*/ 565052 h 2498956"/>
                <a:gd name="connsiteX4" fmla="*/ 378203 w 767913"/>
                <a:gd name="connsiteY4" fmla="*/ 1258735 h 2498956"/>
                <a:gd name="connsiteX5" fmla="*/ 756407 w 767913"/>
                <a:gd name="connsiteY5" fmla="*/ 2498956 h 2498956"/>
                <a:gd name="connsiteX0" fmla="*/ 756407 w 767913"/>
                <a:gd name="connsiteY0" fmla="*/ 2498956 h 2506416"/>
                <a:gd name="connsiteX1" fmla="*/ 0 w 767913"/>
                <a:gd name="connsiteY1" fmla="*/ 1258735 h 2506416"/>
                <a:gd name="connsiteX2" fmla="*/ 756407 w 767913"/>
                <a:gd name="connsiteY2" fmla="*/ 18514 h 2506416"/>
                <a:gd name="connsiteX3" fmla="*/ 451945 w 767913"/>
                <a:gd name="connsiteY3" fmla="*/ 565052 h 2506416"/>
                <a:gd name="connsiteX4" fmla="*/ 378203 w 767913"/>
                <a:gd name="connsiteY4" fmla="*/ 1258735 h 2506416"/>
                <a:gd name="connsiteX5" fmla="*/ 430924 w 767913"/>
                <a:gd name="connsiteY5" fmla="*/ 1752721 h 2506416"/>
                <a:gd name="connsiteX6" fmla="*/ 756407 w 767913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430924 w 771251"/>
                <a:gd name="connsiteY5" fmla="*/ 1752721 h 2506416"/>
                <a:gd name="connsiteX6" fmla="*/ 756407 w 771251"/>
                <a:gd name="connsiteY6" fmla="*/ 2498956 h 2506416"/>
                <a:gd name="connsiteX0" fmla="*/ 756407 w 771251"/>
                <a:gd name="connsiteY0" fmla="*/ 2498956 h 2506416"/>
                <a:gd name="connsiteX1" fmla="*/ 0 w 771251"/>
                <a:gd name="connsiteY1" fmla="*/ 1258735 h 2506416"/>
                <a:gd name="connsiteX2" fmla="*/ 756407 w 771251"/>
                <a:gd name="connsiteY2" fmla="*/ 18514 h 2506416"/>
                <a:gd name="connsiteX3" fmla="*/ 536028 w 771251"/>
                <a:gd name="connsiteY3" fmla="*/ 565052 h 2506416"/>
                <a:gd name="connsiteX4" fmla="*/ 378203 w 771251"/>
                <a:gd name="connsiteY4" fmla="*/ 1258735 h 2506416"/>
                <a:gd name="connsiteX5" fmla="*/ 515007 w 771251"/>
                <a:gd name="connsiteY5" fmla="*/ 1752721 h 2506416"/>
                <a:gd name="connsiteX6" fmla="*/ 756407 w 771251"/>
                <a:gd name="connsiteY6" fmla="*/ 2498956 h 2506416"/>
                <a:gd name="connsiteX0" fmla="*/ 757774 w 770608"/>
                <a:gd name="connsiteY0" fmla="*/ 2118347 h 2125807"/>
                <a:gd name="connsiteX1" fmla="*/ 1367 w 770608"/>
                <a:gd name="connsiteY1" fmla="*/ 878126 h 2125807"/>
                <a:gd name="connsiteX2" fmla="*/ 568588 w 770608"/>
                <a:gd name="connsiteY2" fmla="*/ 68830 h 2125807"/>
                <a:gd name="connsiteX3" fmla="*/ 537395 w 770608"/>
                <a:gd name="connsiteY3" fmla="*/ 184443 h 2125807"/>
                <a:gd name="connsiteX4" fmla="*/ 379570 w 770608"/>
                <a:gd name="connsiteY4" fmla="*/ 878126 h 2125807"/>
                <a:gd name="connsiteX5" fmla="*/ 516374 w 770608"/>
                <a:gd name="connsiteY5" fmla="*/ 1372112 h 2125807"/>
                <a:gd name="connsiteX6" fmla="*/ 757774 w 770608"/>
                <a:gd name="connsiteY6" fmla="*/ 2118347 h 212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0608" h="2125807">
                  <a:moveTo>
                    <a:pt x="757774" y="2118347"/>
                  </a:moveTo>
                  <a:cubicBezTo>
                    <a:pt x="340022" y="2118347"/>
                    <a:pt x="32898" y="1219712"/>
                    <a:pt x="1367" y="878126"/>
                  </a:cubicBezTo>
                  <a:cubicBezTo>
                    <a:pt x="-30164" y="536540"/>
                    <a:pt x="493264" y="184444"/>
                    <a:pt x="568588" y="68830"/>
                  </a:cubicBezTo>
                  <a:cubicBezTo>
                    <a:pt x="643912" y="-46784"/>
                    <a:pt x="600429" y="-22261"/>
                    <a:pt x="537395" y="184443"/>
                  </a:cubicBezTo>
                  <a:cubicBezTo>
                    <a:pt x="474361" y="391147"/>
                    <a:pt x="383073" y="680181"/>
                    <a:pt x="379570" y="878126"/>
                  </a:cubicBezTo>
                  <a:cubicBezTo>
                    <a:pt x="376067" y="1076071"/>
                    <a:pt x="453340" y="1165408"/>
                    <a:pt x="516374" y="1372112"/>
                  </a:cubicBezTo>
                  <a:cubicBezTo>
                    <a:pt x="579408" y="1578816"/>
                    <a:pt x="829595" y="2200678"/>
                    <a:pt x="757774" y="211834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9" name="Freeform 38"/>
            <p:cNvSpPr/>
            <p:nvPr/>
          </p:nvSpPr>
          <p:spPr>
            <a:xfrm>
              <a:off x="1318518" y="5487748"/>
              <a:ext cx="627723" cy="1156959"/>
            </a:xfrm>
            <a:custGeom>
              <a:avLst/>
              <a:gdLst>
                <a:gd name="connsiteX0" fmla="*/ 520796 w 627723"/>
                <a:gd name="connsiteY0" fmla="*/ 1123247 h 1156959"/>
                <a:gd name="connsiteX1" fmla="*/ 520796 w 627723"/>
                <a:gd name="connsiteY1" fmla="*/ 1123247 h 1156959"/>
                <a:gd name="connsiteX2" fmla="*/ 279058 w 627723"/>
                <a:gd name="connsiteY2" fmla="*/ 492626 h 1156959"/>
                <a:gd name="connsiteX3" fmla="*/ 247527 w 627723"/>
                <a:gd name="connsiteY3" fmla="*/ 429564 h 1156959"/>
                <a:gd name="connsiteX4" fmla="*/ 226506 w 627723"/>
                <a:gd name="connsiteY4" fmla="*/ 355992 h 1156959"/>
                <a:gd name="connsiteX5" fmla="*/ 194975 w 627723"/>
                <a:gd name="connsiteY5" fmla="*/ 313950 h 1156959"/>
                <a:gd name="connsiteX6" fmla="*/ 173954 w 627723"/>
                <a:gd name="connsiteY6" fmla="*/ 282419 h 1156959"/>
                <a:gd name="connsiteX7" fmla="*/ 131913 w 627723"/>
                <a:gd name="connsiteY7" fmla="*/ 229868 h 1156959"/>
                <a:gd name="connsiteX8" fmla="*/ 110892 w 627723"/>
                <a:gd name="connsiteY8" fmla="*/ 198336 h 1156959"/>
                <a:gd name="connsiteX9" fmla="*/ 68851 w 627723"/>
                <a:gd name="connsiteY9" fmla="*/ 156295 h 1156959"/>
                <a:gd name="connsiteX10" fmla="*/ 47830 w 627723"/>
                <a:gd name="connsiteY10" fmla="*/ 19661 h 1156959"/>
                <a:gd name="connsiteX11" fmla="*/ 121402 w 627723"/>
                <a:gd name="connsiteY11" fmla="*/ 30171 h 1156959"/>
                <a:gd name="connsiteX12" fmla="*/ 279058 w 627723"/>
                <a:gd name="connsiteY12" fmla="*/ 61702 h 1156959"/>
                <a:gd name="connsiteX13" fmla="*/ 310589 w 627723"/>
                <a:gd name="connsiteY13" fmla="*/ 72212 h 1156959"/>
                <a:gd name="connsiteX14" fmla="*/ 342120 w 627723"/>
                <a:gd name="connsiteY14" fmla="*/ 103743 h 1156959"/>
                <a:gd name="connsiteX15" fmla="*/ 373651 w 627723"/>
                <a:gd name="connsiteY15" fmla="*/ 124764 h 1156959"/>
                <a:gd name="connsiteX16" fmla="*/ 394671 w 627723"/>
                <a:gd name="connsiteY16" fmla="*/ 156295 h 1156959"/>
                <a:gd name="connsiteX17" fmla="*/ 457733 w 627723"/>
                <a:gd name="connsiteY17" fmla="*/ 198336 h 1156959"/>
                <a:gd name="connsiteX18" fmla="*/ 478754 w 627723"/>
                <a:gd name="connsiteY18" fmla="*/ 282419 h 1156959"/>
                <a:gd name="connsiteX19" fmla="*/ 499775 w 627723"/>
                <a:gd name="connsiteY19" fmla="*/ 345481 h 1156959"/>
                <a:gd name="connsiteX20" fmla="*/ 520796 w 627723"/>
                <a:gd name="connsiteY20" fmla="*/ 408543 h 1156959"/>
                <a:gd name="connsiteX21" fmla="*/ 531306 w 627723"/>
                <a:gd name="connsiteY21" fmla="*/ 440074 h 1156959"/>
                <a:gd name="connsiteX22" fmla="*/ 562837 w 627723"/>
                <a:gd name="connsiteY22" fmla="*/ 639771 h 1156959"/>
                <a:gd name="connsiteX23" fmla="*/ 594368 w 627723"/>
                <a:gd name="connsiteY23" fmla="*/ 660792 h 1156959"/>
                <a:gd name="connsiteX24" fmla="*/ 604878 w 627723"/>
                <a:gd name="connsiteY24" fmla="*/ 1028654 h 1156959"/>
                <a:gd name="connsiteX25" fmla="*/ 583858 w 627723"/>
                <a:gd name="connsiteY25" fmla="*/ 1091716 h 1156959"/>
                <a:gd name="connsiteX26" fmla="*/ 552327 w 627723"/>
                <a:gd name="connsiteY26" fmla="*/ 1154778 h 1156959"/>
                <a:gd name="connsiteX27" fmla="*/ 520796 w 627723"/>
                <a:gd name="connsiteY27" fmla="*/ 1123247 h 1156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7723" h="1156959">
                  <a:moveTo>
                    <a:pt x="520796" y="1123247"/>
                  </a:moveTo>
                  <a:lnTo>
                    <a:pt x="520796" y="1123247"/>
                  </a:lnTo>
                  <a:lnTo>
                    <a:pt x="279058" y="492626"/>
                  </a:lnTo>
                  <a:cubicBezTo>
                    <a:pt x="259719" y="441862"/>
                    <a:pt x="280203" y="478579"/>
                    <a:pt x="247527" y="429564"/>
                  </a:cubicBezTo>
                  <a:cubicBezTo>
                    <a:pt x="240520" y="405040"/>
                    <a:pt x="237060" y="379211"/>
                    <a:pt x="226506" y="355992"/>
                  </a:cubicBezTo>
                  <a:cubicBezTo>
                    <a:pt x="219257" y="340045"/>
                    <a:pt x="205157" y="328205"/>
                    <a:pt x="194975" y="313950"/>
                  </a:cubicBezTo>
                  <a:cubicBezTo>
                    <a:pt x="187633" y="303671"/>
                    <a:pt x="181533" y="292524"/>
                    <a:pt x="173954" y="282419"/>
                  </a:cubicBezTo>
                  <a:cubicBezTo>
                    <a:pt x="160494" y="264473"/>
                    <a:pt x="145373" y="247814"/>
                    <a:pt x="131913" y="229868"/>
                  </a:cubicBezTo>
                  <a:cubicBezTo>
                    <a:pt x="124334" y="219762"/>
                    <a:pt x="119113" y="207927"/>
                    <a:pt x="110892" y="198336"/>
                  </a:cubicBezTo>
                  <a:cubicBezTo>
                    <a:pt x="97994" y="183289"/>
                    <a:pt x="82865" y="170309"/>
                    <a:pt x="68851" y="156295"/>
                  </a:cubicBezTo>
                  <a:cubicBezTo>
                    <a:pt x="-6943" y="-55927"/>
                    <a:pt x="-28959" y="4303"/>
                    <a:pt x="47830" y="19661"/>
                  </a:cubicBezTo>
                  <a:cubicBezTo>
                    <a:pt x="72122" y="24519"/>
                    <a:pt x="96878" y="26668"/>
                    <a:pt x="121402" y="30171"/>
                  </a:cubicBezTo>
                  <a:cubicBezTo>
                    <a:pt x="214561" y="61225"/>
                    <a:pt x="162442" y="48745"/>
                    <a:pt x="279058" y="61702"/>
                  </a:cubicBezTo>
                  <a:cubicBezTo>
                    <a:pt x="289568" y="65205"/>
                    <a:pt x="301371" y="66067"/>
                    <a:pt x="310589" y="72212"/>
                  </a:cubicBezTo>
                  <a:cubicBezTo>
                    <a:pt x="322957" y="80457"/>
                    <a:pt x="330701" y="94227"/>
                    <a:pt x="342120" y="103743"/>
                  </a:cubicBezTo>
                  <a:cubicBezTo>
                    <a:pt x="351824" y="111830"/>
                    <a:pt x="363141" y="117757"/>
                    <a:pt x="373651" y="124764"/>
                  </a:cubicBezTo>
                  <a:cubicBezTo>
                    <a:pt x="380658" y="135274"/>
                    <a:pt x="385165" y="147977"/>
                    <a:pt x="394671" y="156295"/>
                  </a:cubicBezTo>
                  <a:cubicBezTo>
                    <a:pt x="413684" y="172931"/>
                    <a:pt x="457733" y="198336"/>
                    <a:pt x="457733" y="198336"/>
                  </a:cubicBezTo>
                  <a:cubicBezTo>
                    <a:pt x="489625" y="294008"/>
                    <a:pt x="440706" y="142911"/>
                    <a:pt x="478754" y="282419"/>
                  </a:cubicBezTo>
                  <a:cubicBezTo>
                    <a:pt x="484584" y="303796"/>
                    <a:pt x="492768" y="324460"/>
                    <a:pt x="499775" y="345481"/>
                  </a:cubicBezTo>
                  <a:lnTo>
                    <a:pt x="520796" y="408543"/>
                  </a:lnTo>
                  <a:lnTo>
                    <a:pt x="531306" y="440074"/>
                  </a:lnTo>
                  <a:cubicBezTo>
                    <a:pt x="534872" y="497127"/>
                    <a:pt x="512400" y="589334"/>
                    <a:pt x="562837" y="639771"/>
                  </a:cubicBezTo>
                  <a:cubicBezTo>
                    <a:pt x="571769" y="648703"/>
                    <a:pt x="583858" y="653785"/>
                    <a:pt x="594368" y="660792"/>
                  </a:cubicBezTo>
                  <a:cubicBezTo>
                    <a:pt x="644633" y="811586"/>
                    <a:pt x="629476" y="741678"/>
                    <a:pt x="604878" y="1028654"/>
                  </a:cubicBezTo>
                  <a:cubicBezTo>
                    <a:pt x="602986" y="1050731"/>
                    <a:pt x="590865" y="1070695"/>
                    <a:pt x="583858" y="1091716"/>
                  </a:cubicBezTo>
                  <a:cubicBezTo>
                    <a:pt x="578884" y="1106637"/>
                    <a:pt x="568624" y="1146629"/>
                    <a:pt x="552327" y="1154778"/>
                  </a:cubicBezTo>
                  <a:cubicBezTo>
                    <a:pt x="539792" y="1161045"/>
                    <a:pt x="524299" y="1154778"/>
                    <a:pt x="520796" y="112324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42" name="Google Shape;64;p14"/>
          <p:cNvSpPr/>
          <p:nvPr/>
        </p:nvSpPr>
        <p:spPr>
          <a:xfrm rot="-1452133">
            <a:off x="34990" y="4255325"/>
            <a:ext cx="706169" cy="777600"/>
          </a:xfrm>
          <a:prstGeom prst="triangle">
            <a:avLst>
              <a:gd name="adj" fmla="val 50000"/>
            </a:avLst>
          </a:prstGeom>
          <a:solidFill>
            <a:srgbClr val="58A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65;p14"/>
          <p:cNvSpPr/>
          <p:nvPr/>
        </p:nvSpPr>
        <p:spPr>
          <a:xfrm rot="-783727">
            <a:off x="78747" y="4255284"/>
            <a:ext cx="706172" cy="7777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66;p14"/>
          <p:cNvSpPr/>
          <p:nvPr/>
        </p:nvSpPr>
        <p:spPr>
          <a:xfrm rot="-1452133">
            <a:off x="8248278" y="162627"/>
            <a:ext cx="706169" cy="777600"/>
          </a:xfrm>
          <a:prstGeom prst="triangle">
            <a:avLst>
              <a:gd name="adj" fmla="val 50000"/>
            </a:avLst>
          </a:prstGeom>
          <a:solidFill>
            <a:srgbClr val="EA5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67;p14"/>
          <p:cNvSpPr/>
          <p:nvPr/>
        </p:nvSpPr>
        <p:spPr>
          <a:xfrm rot="-783727">
            <a:off x="8272985" y="124487"/>
            <a:ext cx="706172" cy="7777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657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/>
          <p:nvPr/>
        </p:nvSpPr>
        <p:spPr>
          <a:xfrm rot="-1452133">
            <a:off x="635453" y="4062252"/>
            <a:ext cx="706169" cy="777600"/>
          </a:xfrm>
          <a:prstGeom prst="triangle">
            <a:avLst>
              <a:gd name="adj" fmla="val 50000"/>
            </a:avLst>
          </a:prstGeom>
          <a:solidFill>
            <a:srgbClr val="58AD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 rot="-783727">
            <a:off x="679210" y="4062211"/>
            <a:ext cx="706172" cy="7777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 rot="-1452133">
            <a:off x="7797428" y="435677"/>
            <a:ext cx="706169" cy="777600"/>
          </a:xfrm>
          <a:prstGeom prst="triangle">
            <a:avLst>
              <a:gd name="adj" fmla="val 50000"/>
            </a:avLst>
          </a:prstGeom>
          <a:solidFill>
            <a:srgbClr val="EA5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 rot="-783727">
            <a:off x="7841185" y="435636"/>
            <a:ext cx="706172" cy="7777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4747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685020" y="406400"/>
            <a:ext cx="311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accent5"/>
                </a:solidFill>
              </a:rPr>
              <a:t>References:</a:t>
            </a:r>
            <a:endParaRPr lang="de-DE" sz="3600" b="1" dirty="0">
              <a:solidFill>
                <a:schemeClr val="accent5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29974" y="2417862"/>
            <a:ext cx="19263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12900" y="1409700"/>
            <a:ext cx="44767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www.w3schools.com/html/default.asp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hlinkClick r:id="rId4"/>
              </a:rPr>
              <a:t>https</a:t>
            </a:r>
            <a:r>
              <a:rPr lang="de-DE" dirty="0">
                <a:hlinkClick r:id="rId4"/>
              </a:rPr>
              <a:t>://</a:t>
            </a:r>
            <a:r>
              <a:rPr lang="de-DE" dirty="0" smtClean="0">
                <a:hlinkClick r:id="rId4"/>
              </a:rPr>
              <a:t>github.com/shoaib-03/Recipe-Book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5"/>
              </a:rPr>
              <a:t>https://</a:t>
            </a:r>
            <a:r>
              <a:rPr lang="de-DE" dirty="0" smtClean="0">
                <a:hlinkClick r:id="rId5"/>
              </a:rPr>
              <a:t>stackoverflow.com</a:t>
            </a: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hlinkClick r:id="rId6"/>
              </a:rPr>
              <a:t>https://</a:t>
            </a:r>
            <a:r>
              <a:rPr lang="de-DE" dirty="0" smtClean="0">
                <a:hlinkClick r:id="rId6"/>
              </a:rPr>
              <a:t>unsplash.com</a:t>
            </a:r>
            <a:endParaRPr lang="de-DE" dirty="0" smtClean="0"/>
          </a:p>
          <a:p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Redi Class material and homework</a:t>
            </a:r>
          </a:p>
          <a:p>
            <a:endParaRPr lang="de-DE" dirty="0" smtClean="0"/>
          </a:p>
          <a:p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/>
          <p:nvPr/>
        </p:nvSpPr>
        <p:spPr>
          <a:xfrm>
            <a:off x="452884" y="3278748"/>
            <a:ext cx="8238233" cy="1493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38" tIns="17138" rIns="17138" bIns="17138" anchor="t" anchorCtr="0">
            <a:noAutofit/>
          </a:bodyPr>
          <a:lstStyle/>
          <a:p>
            <a:pPr algn="ctr">
              <a:lnSpc>
                <a:spcPct val="150000"/>
              </a:lnSpc>
              <a:spcBef>
                <a:spcPts val="56"/>
              </a:spcBef>
              <a:spcAft>
                <a:spcPts val="56"/>
              </a:spcAft>
              <a:buClr>
                <a:schemeClr val="lt1"/>
              </a:buClr>
              <a:buSzPts val="4059"/>
            </a:pPr>
            <a:r>
              <a:rPr lang="en-US" sz="1350" dirty="0" err="1">
                <a:solidFill>
                  <a:schemeClr val="lt1"/>
                </a:solidFill>
                <a:ea typeface="Proxima Nova"/>
                <a:cs typeface="Proxima Nova"/>
                <a:sym typeface="Proxima Nova"/>
              </a:rPr>
              <a:t>Shalini</a:t>
            </a:r>
            <a:r>
              <a:rPr lang="en-US" sz="1350" dirty="0">
                <a:solidFill>
                  <a:schemeClr val="lt1"/>
                </a:solidFill>
                <a:ea typeface="Proxima Nova"/>
                <a:cs typeface="Proxima Nova"/>
                <a:sym typeface="Proxima Nova"/>
              </a:rPr>
              <a:t> Sinha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85950" y="1720850"/>
            <a:ext cx="51498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   </a:t>
            </a:r>
            <a:r>
              <a:rPr lang="hi-IN" sz="4400" dirty="0" smtClean="0">
                <a:solidFill>
                  <a:schemeClr val="bg1"/>
                </a:solidFill>
              </a:rPr>
              <a:t>धन्यवाद</a:t>
            </a:r>
            <a:r>
              <a:rPr lang="en-US" sz="4400" dirty="0" smtClean="0">
                <a:solidFill>
                  <a:schemeClr val="bg1"/>
                </a:solidFill>
              </a:rPr>
              <a:t> !</a:t>
            </a:r>
            <a:endParaRPr lang="en-US" sz="4400" dirty="0" smtClean="0">
              <a:solidFill>
                <a:schemeClr val="bg1"/>
              </a:solidFill>
            </a:endParaRPr>
          </a:p>
          <a:p>
            <a:pPr algn="ctr"/>
            <a:r>
              <a:rPr lang="en-US" sz="1800" dirty="0" smtClean="0">
                <a:solidFill>
                  <a:schemeClr val="bg1"/>
                </a:solidFill>
              </a:rPr>
              <a:t>Thank You</a:t>
            </a:r>
            <a:endParaRPr lang="hi-IN" sz="18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79630" y="2110085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4" name="Teardrop 3"/>
          <p:cNvSpPr/>
          <p:nvPr/>
        </p:nvSpPr>
        <p:spPr>
          <a:xfrm rot="2557677" flipV="1">
            <a:off x="5814415" y="2468427"/>
            <a:ext cx="139069" cy="177225"/>
          </a:xfrm>
          <a:prstGeom prst="teardrop">
            <a:avLst>
              <a:gd name="adj" fmla="val 181246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49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Office PowerPoint</Application>
  <PresentationFormat>On-screen Show (16:9)</PresentationFormat>
  <Paragraphs>95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Consolas</vt:lpstr>
      <vt:lpstr>Arial</vt:lpstr>
      <vt:lpstr>Helvetica Neue</vt:lpstr>
      <vt:lpstr>Roboto Medium</vt:lpstr>
      <vt:lpstr>Proxima Nova</vt:lpstr>
      <vt:lpstr>Tempus Sans ITC</vt:lpstr>
      <vt:lpstr>Algerian</vt:lpstr>
      <vt:lpstr>Assistant</vt:lpstr>
      <vt:lpstr>Roboto Thin</vt:lpstr>
      <vt:lpstr>Roboto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redi</cp:lastModifiedBy>
  <cp:revision>20</cp:revision>
  <dcterms:modified xsi:type="dcterms:W3CDTF">2021-06-19T14:14:30Z</dcterms:modified>
</cp:coreProperties>
</file>